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172200" cy="3429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6197"/>
  </p:normalViewPr>
  <p:slideViewPr>
    <p:cSldViewPr snapToGrid="0">
      <p:cViewPr varScale="1">
        <p:scale>
          <a:sx n="243" d="100"/>
          <a:sy n="243" d="100"/>
        </p:scale>
        <p:origin x="19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561182"/>
            <a:ext cx="4629150" cy="1193800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525" y="1801019"/>
            <a:ext cx="4629150" cy="827881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94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3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6980" y="182563"/>
            <a:ext cx="1330881" cy="290591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4339" y="182563"/>
            <a:ext cx="3915489" cy="290591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588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7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24" y="854869"/>
            <a:ext cx="5323523" cy="1426369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124" y="2294732"/>
            <a:ext cx="5323523" cy="750094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13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4339" y="912812"/>
            <a:ext cx="2623185" cy="21756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24676" y="912812"/>
            <a:ext cx="2623185" cy="21756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8/24/23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46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142" y="182563"/>
            <a:ext cx="5323523" cy="66278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5143" y="840582"/>
            <a:ext cx="2611130" cy="411956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5143" y="1252538"/>
            <a:ext cx="2611130" cy="18422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24676" y="840582"/>
            <a:ext cx="2623989" cy="411956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24676" y="1252538"/>
            <a:ext cx="2623989" cy="18422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8/24/23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94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8/24/23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16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8/24/23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437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143" y="228600"/>
            <a:ext cx="1990695" cy="8001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3989" y="493713"/>
            <a:ext cx="3124676" cy="243681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5143" y="1028700"/>
            <a:ext cx="1990695" cy="1905794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8/24/23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27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143" y="228600"/>
            <a:ext cx="1990695" cy="8001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23989" y="493713"/>
            <a:ext cx="3124676" cy="2436813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5143" y="1028700"/>
            <a:ext cx="1990695" cy="1905794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8/24/23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766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4339" y="182563"/>
            <a:ext cx="532352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4339" y="912812"/>
            <a:ext cx="5323523" cy="2175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4339" y="3178175"/>
            <a:ext cx="1388745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4A943-C4ED-C543-81C6-47D1B3B03192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44541" y="3178175"/>
            <a:ext cx="2083118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59116" y="3178175"/>
            <a:ext cx="1388745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369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B8D77F-5F71-BBB4-3F68-6718865F4905}"/>
              </a:ext>
            </a:extLst>
          </p:cNvPr>
          <p:cNvSpPr txBox="1"/>
          <p:nvPr/>
        </p:nvSpPr>
        <p:spPr>
          <a:xfrm>
            <a:off x="246742" y="97798"/>
            <a:ext cx="57766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One sound will play. </a:t>
            </a:r>
          </a:p>
          <a:p>
            <a:r>
              <a:rPr lang="en-US" sz="2000" dirty="0">
                <a:solidFill>
                  <a:srgbClr val="000000"/>
                </a:solidFill>
              </a:rPr>
              <a:t>Press F to begin. Press R to repeat the sound.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Indicate your answer to the following statement using the number pad: </a:t>
            </a:r>
            <a:r>
              <a:rPr lang="en-US" sz="2000" i="1" u="none" strike="noStrike" dirty="0">
                <a:solidFill>
                  <a:srgbClr val="000000"/>
                </a:solidFill>
                <a:effectLst/>
              </a:rPr>
              <a:t>“This sounds like my tinnitus.”</a:t>
            </a:r>
            <a:endParaRPr lang="en-US" sz="2000" i="1" dirty="0"/>
          </a:p>
        </p:txBody>
      </p:sp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6CCDE1A7-EC9D-0871-F6CF-0A73E0D12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403501"/>
              </p:ext>
            </p:extLst>
          </p:nvPr>
        </p:nvGraphicFramePr>
        <p:xfrm>
          <a:off x="246742" y="1750057"/>
          <a:ext cx="5776687" cy="13589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25241">
                  <a:extLst>
                    <a:ext uri="{9D8B030D-6E8A-4147-A177-3AD203B41FA5}">
                      <a16:colId xmlns:a16="http://schemas.microsoft.com/office/drawing/2014/main" val="3616977502"/>
                    </a:ext>
                  </a:extLst>
                </a:gridCol>
                <a:gridCol w="806245">
                  <a:extLst>
                    <a:ext uri="{9D8B030D-6E8A-4147-A177-3AD203B41FA5}">
                      <a16:colId xmlns:a16="http://schemas.microsoft.com/office/drawing/2014/main" val="2483842561"/>
                    </a:ext>
                  </a:extLst>
                </a:gridCol>
                <a:gridCol w="844237">
                  <a:extLst>
                    <a:ext uri="{9D8B030D-6E8A-4147-A177-3AD203B41FA5}">
                      <a16:colId xmlns:a16="http://schemas.microsoft.com/office/drawing/2014/main" val="735297104"/>
                    </a:ext>
                  </a:extLst>
                </a:gridCol>
                <a:gridCol w="825241">
                  <a:extLst>
                    <a:ext uri="{9D8B030D-6E8A-4147-A177-3AD203B41FA5}">
                      <a16:colId xmlns:a16="http://schemas.microsoft.com/office/drawing/2014/main" val="2843923145"/>
                    </a:ext>
                  </a:extLst>
                </a:gridCol>
                <a:gridCol w="845122">
                  <a:extLst>
                    <a:ext uri="{9D8B030D-6E8A-4147-A177-3AD203B41FA5}">
                      <a16:colId xmlns:a16="http://schemas.microsoft.com/office/drawing/2014/main" val="1067701855"/>
                    </a:ext>
                  </a:extLst>
                </a:gridCol>
                <a:gridCol w="805360">
                  <a:extLst>
                    <a:ext uri="{9D8B030D-6E8A-4147-A177-3AD203B41FA5}">
                      <a16:colId xmlns:a16="http://schemas.microsoft.com/office/drawing/2014/main" val="898117902"/>
                    </a:ext>
                  </a:extLst>
                </a:gridCol>
                <a:gridCol w="825241">
                  <a:extLst>
                    <a:ext uri="{9D8B030D-6E8A-4147-A177-3AD203B41FA5}">
                      <a16:colId xmlns:a16="http://schemas.microsoft.com/office/drawing/2014/main" val="143094067"/>
                    </a:ext>
                  </a:extLst>
                </a:gridCol>
              </a:tblGrid>
              <a:tr h="5195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801776"/>
                  </a:ext>
                </a:extLst>
              </a:tr>
              <a:tr h="839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Strongly disagree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Disagree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Somewhat disagree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Neither agree nor disagree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Somewhat agree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Strongly agree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595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8938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57</Words>
  <Application>Microsoft Macintosh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Barnett, Nelson</dc:creator>
  <cp:lastModifiedBy>Barnett, Nelson</cp:lastModifiedBy>
  <cp:revision>13</cp:revision>
  <dcterms:created xsi:type="dcterms:W3CDTF">2022-12-02T06:28:12Z</dcterms:created>
  <dcterms:modified xsi:type="dcterms:W3CDTF">2023-08-24T15:08:47Z</dcterms:modified>
</cp:coreProperties>
</file>