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97"/>
  </p:normalViewPr>
  <p:slideViewPr>
    <p:cSldViewPr snapToGrid="0">
      <p:cViewPr varScale="1">
        <p:scale>
          <a:sx n="243" d="100"/>
          <a:sy n="243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Two more sounds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the sounds.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</a:t>
            </a:r>
            <a:r>
              <a:rPr lang="en-US" sz="2000" i="1" dirty="0"/>
              <a:t>hese sounds are similar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489258-9C63-F12F-0099-35C4B34E7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86193"/>
              </p:ext>
            </p:extLst>
          </p:nvPr>
        </p:nvGraphicFramePr>
        <p:xfrm>
          <a:off x="246742" y="1750057"/>
          <a:ext cx="5776687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241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8442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845122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  <a:gridCol w="805360">
                  <a:extLst>
                    <a:ext uri="{9D8B030D-6E8A-4147-A177-3AD203B41FA5}">
                      <a16:colId xmlns:a16="http://schemas.microsoft.com/office/drawing/2014/main" val="898117902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143094067"/>
                    </a:ext>
                  </a:extLst>
                </a:gridCol>
              </a:tblGrid>
              <a:tr h="5195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839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15</cp:revision>
  <dcterms:created xsi:type="dcterms:W3CDTF">2022-12-02T06:28:12Z</dcterms:created>
  <dcterms:modified xsi:type="dcterms:W3CDTF">2023-08-24T15:09:06Z</dcterms:modified>
</cp:coreProperties>
</file>