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0FE0-D72A-1DC0-3F56-4A0C36565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D940C-FEA7-6B91-34AE-4B6C1820E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50BFB-BEC5-9C52-A953-1A04FFD2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3D73-48F8-CD4B-496A-FB819523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3FDEA-986A-574D-9946-991496DC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6D93-3CF6-404E-1A1D-796E9DF8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52A4E-D3DB-3955-7C56-B31370B38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19BE0-8735-3B3F-8A35-E82D7743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0B167-02D6-3149-938C-0B7D90C3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687D7-B382-E33B-595D-06700A7D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3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51CB5-501A-33CF-244E-C54465EBE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9462-A2B6-C428-F889-785A466BF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B992B-6520-C3D3-43AD-7319DCBC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CC415-2E5D-8896-500E-3F119209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BF5E0-E139-CB3C-B077-DC615255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6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CB5E-9697-F588-CEC2-A1C79129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6A8F-0699-B0C0-9DB6-C10023D91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10A0-82C2-1A4A-7B88-80C5340E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19F4-28C7-5CB4-17A0-1935DBFA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28534-DDE1-452F-04F9-35B8DA77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7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5CFF-03A2-B1C8-3BFA-104A83C2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1B1AA-419B-DF83-41AD-D611970E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722A-22F7-0E37-4DF3-4FCF690B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4F15-8819-B46C-F3E1-0BAB6E9A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3CA29-808C-DACA-A155-9E03EC0A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B372-376B-7F63-E3E4-20B67D58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C00C-CFD4-321C-D3EC-A29489E91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F3461-3957-A95D-D783-B795B0F7B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98712-B5E4-6E42-C3F7-D93D8C90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EB538-770F-A6AF-9A14-5D57CBD8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88FC7-86BD-9BE8-89B9-9A647241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4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1E6C-35BA-6BD5-6BF3-EC9C7100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B59F8-EDE5-84AF-F74A-FEB9506A3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CD899-5D9E-02A6-E6B3-808F5CF26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00DC2-7931-E7A9-37DB-023F568E2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77F36-D48C-26E0-2F62-3B607C4C9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13004-A662-2C2A-0B3C-55905E45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BD901-5AAC-1139-02EA-173A2793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58BBE-972B-7EC2-17FB-789AA41B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5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CB90-1E0A-2610-B56F-00A5F82E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09EC6-D5FC-08D1-79DE-0AF4B4E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531F7-9F55-43C5-D671-759C45CB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FBD5E-BB55-813C-63D6-5D319FAA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3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CB46E-086D-19C6-9009-18840B46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29FD1-AECB-CD90-0F5F-8A1F9618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6DAC1-96DC-52E6-A027-863C43AC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3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0221-7226-926E-321C-BC5492A9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9F562-9971-70B1-E591-7CBCD70DA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F8D68-4F75-0B91-F0A3-0271AA58D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745AA-CC85-CDEB-3CEE-25ECC3BB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2F398-73AF-CE8E-B316-91D4DA58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B9A03-1952-E201-FF7A-4747D040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2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540A-3F4A-6EEF-23DA-7C49FD77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DB6EF-504E-A024-942A-83103532D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19C8B-B15D-95E5-75E3-505F92F17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A54D7-25AB-E007-EB5A-27E1F2D1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1376E-43BF-373E-B6CA-D07E52D6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7E34C-50F5-AEBA-E39D-102CE79E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9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3D5A8-058E-057A-B211-7B522A95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D2C17-A308-05ED-CF77-99F9E974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906A3-D63F-CBF7-25C1-A571B3146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2B7D-294A-6648-8D5C-69628A63481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DC65F-C786-E540-05AB-D3D92B245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81FE4-6A64-29BB-84DB-D8F7E45DA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6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9A33BCB6-FC4A-5F68-71E7-7C1EDD101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29" y="2566090"/>
            <a:ext cx="10453541" cy="3960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8192FB-7286-8AFA-A444-9BC4482F2ECB}"/>
              </a:ext>
            </a:extLst>
          </p:cNvPr>
          <p:cNvSpPr txBox="1"/>
          <p:nvPr/>
        </p:nvSpPr>
        <p:spPr>
          <a:xfrm>
            <a:off x="869229" y="196976"/>
            <a:ext cx="108285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Listen to the noisy sounds.</a:t>
            </a:r>
          </a:p>
          <a:p>
            <a:endParaRPr lang="en-US" sz="2400" dirty="0"/>
          </a:p>
          <a:p>
            <a:r>
              <a:rPr lang="en-US" sz="2400" dirty="0"/>
              <a:t>A tinnitus sound will be hidden in the noise about half of the time.</a:t>
            </a:r>
          </a:p>
          <a:p>
            <a:r>
              <a:rPr lang="en-US" sz="2400" dirty="0"/>
              <a:t>When you hear a tinnitus sound hidden inside, answer “yes”. Otherwise, answer “no”.</a:t>
            </a:r>
          </a:p>
          <a:p>
            <a:endParaRPr lang="en-US" sz="2400" i="1" dirty="0"/>
          </a:p>
          <a:p>
            <a:r>
              <a:rPr lang="en-US" sz="2400" dirty="0"/>
              <a:t>Press the </a:t>
            </a:r>
            <a:r>
              <a:rPr lang="en-US" sz="2400" dirty="0">
                <a:solidFill>
                  <a:srgbClr val="0096FF"/>
                </a:solidFill>
              </a:rPr>
              <a:t>“F” </a:t>
            </a:r>
            <a:r>
              <a:rPr lang="en-US" sz="2400" dirty="0"/>
              <a:t> key to begin.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0609A2D-E13F-765A-8AF0-98CCA7F70010}"/>
              </a:ext>
            </a:extLst>
          </p:cNvPr>
          <p:cNvSpPr/>
          <p:nvPr/>
        </p:nvSpPr>
        <p:spPr>
          <a:xfrm>
            <a:off x="4300917" y="4419928"/>
            <a:ext cx="631180" cy="594764"/>
          </a:xfrm>
          <a:prstGeom prst="roundRect">
            <a:avLst/>
          </a:prstGeom>
          <a:noFill/>
          <a:ln w="85725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6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Nelson</dc:creator>
  <cp:lastModifiedBy>Barnett, Nelson</cp:lastModifiedBy>
  <cp:revision>10</cp:revision>
  <dcterms:created xsi:type="dcterms:W3CDTF">2023-01-10T17:41:18Z</dcterms:created>
  <dcterms:modified xsi:type="dcterms:W3CDTF">2024-02-16T22:51:48Z</dcterms:modified>
</cp:coreProperties>
</file>