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0FE0-D72A-1DC0-3F56-4A0C365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940C-FEA7-6B91-34AE-4B6C182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0BFB-BEC5-9C52-A953-1A04FFD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D73-48F8-CD4B-496A-FB81952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FDEA-986A-574D-9946-991496D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D93-3CF6-404E-1A1D-796E9DF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2A4E-D3DB-3955-7C56-B31370B3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BE0-8735-3B3F-8A35-E82D7743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B167-02D6-3149-938C-0B7D90C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87D7-B382-E33B-595D-06700A7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1CB5-501A-33CF-244E-C54465EB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9462-A2B6-C428-F889-785A466B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992B-6520-C3D3-43AD-7319DCB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C415-2E5D-8896-500E-3F119209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F5E0-E139-CB3C-B077-DC61525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B5E-9697-F588-CEC2-A1C7912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A8F-0699-B0C0-9DB6-C10023D9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10A0-82C2-1A4A-7B88-80C5340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19F4-28C7-5CB4-17A0-1935DBF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8534-DDE1-452F-04F9-35B8DA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5CFF-03A2-B1C8-3BFA-104A83C2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B1AA-419B-DF83-41AD-D611970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722A-22F7-0E37-4DF3-4FCF690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4F15-8819-B46C-F3E1-0BAB6E9A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CA29-808C-DACA-A155-9E03EC0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372-376B-7F63-E3E4-20B67D5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C00C-CFD4-321C-D3EC-A29489E9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3461-3957-A95D-D783-B795B0F7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98712-B5E4-6E42-C3F7-D93D8C9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B538-770F-A6AF-9A14-5D57CBD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8FC7-86BD-9BE8-89B9-9A64724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E6C-35BA-6BD5-6BF3-EC9C7100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59F8-EDE5-84AF-F74A-FEB9506A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D899-5D9E-02A6-E6B3-808F5CF2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00DC2-7931-E7A9-37DB-023F568E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7F36-D48C-26E0-2F62-3B607C4C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13004-A662-2C2A-0B3C-55905E4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BD901-5AAC-1139-02EA-173A2793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58BBE-972B-7EC2-17FB-789AA41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B90-1E0A-2610-B56F-00A5F82E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09EC6-D5FC-08D1-79DE-0AF4B4E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531F7-9F55-43C5-D671-759C45C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BD5E-BB55-813C-63D6-5D319FAA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CB46E-086D-19C6-9009-18840B4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9FD1-AECB-CD90-0F5F-8A1F9618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6DAC1-96DC-52E6-A027-863C43A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221-7226-926E-321C-BC5492A9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F562-9971-70B1-E591-7CBCD70D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8D68-4F75-0B91-F0A3-0271AA58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45AA-CC85-CDEB-3CEE-25ECC3B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F398-73AF-CE8E-B316-91D4DA5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B9A03-1952-E201-FF7A-4747D04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40A-3F4A-6EEF-23DA-7C49FD77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B6EF-504E-A024-942A-83103532D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9C8B-B15D-95E5-75E3-505F92F1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54D7-25AB-E007-EB5A-27E1F2D1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376E-43BF-373E-B6CA-D07E52D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E34C-50F5-AEBA-E39D-102CE79E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3D5A8-058E-057A-B211-7B522A95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2C17-A308-05ED-CF77-99F9E97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06A3-D63F-CBF7-25C1-A571B314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2B7D-294A-6648-8D5C-69628A63481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5F-C786-E540-05AB-D3D92B245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FE4-6A64-29BB-84DB-D8F7E45DA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5BA6-8C0D-8346-96BE-8C1DAF8A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33BCB6-FC4A-5F68-71E7-7C1EDD10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29" y="2566090"/>
            <a:ext cx="10453541" cy="396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192FB-7286-8AFA-A444-9BC4482F2ECB}"/>
              </a:ext>
            </a:extLst>
          </p:cNvPr>
          <p:cNvSpPr txBox="1"/>
          <p:nvPr/>
        </p:nvSpPr>
        <p:spPr>
          <a:xfrm>
            <a:off x="869229" y="428625"/>
            <a:ext cx="6791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have successfully completed another 100 trials!</a:t>
            </a:r>
          </a:p>
          <a:p>
            <a:r>
              <a:rPr lang="en-US" sz="2400" dirty="0"/>
              <a:t>Please take a moment to rest.</a:t>
            </a:r>
          </a:p>
          <a:p>
            <a:endParaRPr lang="en-US" sz="2400" dirty="0"/>
          </a:p>
          <a:p>
            <a:r>
              <a:rPr lang="en-US" sz="2400" dirty="0"/>
              <a:t>When you’re ready to continue, press the </a:t>
            </a:r>
            <a:r>
              <a:rPr lang="en-US" sz="2400" dirty="0">
                <a:solidFill>
                  <a:srgbClr val="0096FF"/>
                </a:solidFill>
              </a:rPr>
              <a:t>“F”</a:t>
            </a:r>
            <a:r>
              <a:rPr lang="en-US" sz="2400" dirty="0"/>
              <a:t> key.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609A2D-E13F-765A-8AF0-98CCA7F70010}"/>
              </a:ext>
            </a:extLst>
          </p:cNvPr>
          <p:cNvSpPr/>
          <p:nvPr/>
        </p:nvSpPr>
        <p:spPr>
          <a:xfrm>
            <a:off x="4300917" y="4419928"/>
            <a:ext cx="631180" cy="594764"/>
          </a:xfrm>
          <a:prstGeom prst="roundRect">
            <a:avLst/>
          </a:prstGeom>
          <a:noFill/>
          <a:ln w="8572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6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10</cp:revision>
  <dcterms:created xsi:type="dcterms:W3CDTF">2023-01-10T17:41:18Z</dcterms:created>
  <dcterms:modified xsi:type="dcterms:W3CDTF">2024-02-16T20:58:23Z</dcterms:modified>
</cp:coreProperties>
</file>