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1722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97"/>
  </p:normalViewPr>
  <p:slideViewPr>
    <p:cSldViewPr snapToGrid="0">
      <p:cViewPr varScale="1">
        <p:scale>
          <a:sx n="227" d="100"/>
          <a:sy n="227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561182"/>
            <a:ext cx="462915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801019"/>
            <a:ext cx="462915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0" y="182563"/>
            <a:ext cx="1330881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182563"/>
            <a:ext cx="3915489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854869"/>
            <a:ext cx="5323523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294732"/>
            <a:ext cx="5323523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182563"/>
            <a:ext cx="532352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840582"/>
            <a:ext cx="261113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252538"/>
            <a:ext cx="261113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6" y="840582"/>
            <a:ext cx="2623989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6" y="1252538"/>
            <a:ext cx="2623989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493713"/>
            <a:ext cx="3124676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493713"/>
            <a:ext cx="3124676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182563"/>
            <a:ext cx="532352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912812"/>
            <a:ext cx="532352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178175"/>
            <a:ext cx="208311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8D77F-5F71-BBB4-3F68-6718865F4905}"/>
              </a:ext>
            </a:extLst>
          </p:cNvPr>
          <p:cNvSpPr txBox="1"/>
          <p:nvPr/>
        </p:nvSpPr>
        <p:spPr>
          <a:xfrm>
            <a:off x="246742" y="97798"/>
            <a:ext cx="5776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Last question! One sounds will be played.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Press F to begin. Press R to repeat the sounds.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Indicate your answer to the following statement using the number pad: 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“This sounds like my tinnitus.”</a:t>
            </a:r>
            <a:endParaRPr lang="en-US" sz="2000" i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80BF22-103B-B264-016A-1AE556700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17482"/>
              </p:ext>
            </p:extLst>
          </p:nvPr>
        </p:nvGraphicFramePr>
        <p:xfrm>
          <a:off x="246743" y="1750057"/>
          <a:ext cx="5776685" cy="135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3616977502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2483842561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735297104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2843923145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1067701855"/>
                    </a:ext>
                  </a:extLst>
                </a:gridCol>
              </a:tblGrid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01776"/>
                  </a:ext>
                </a:extLst>
              </a:tr>
              <a:tr h="783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Moderately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Neither agree nor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Moderately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Strongly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9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3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57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12</cp:revision>
  <dcterms:created xsi:type="dcterms:W3CDTF">2022-12-02T06:28:12Z</dcterms:created>
  <dcterms:modified xsi:type="dcterms:W3CDTF">2023-01-04T02:31:42Z</dcterms:modified>
</cp:coreProperties>
</file>