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9" y="256609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2117443" y="626517"/>
            <a:ext cx="79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Choose the tone that sounded closest in pitch to your tinnitus.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dirty="0">
                <a:solidFill>
                  <a:srgbClr val="0096FF"/>
                </a:solidFill>
              </a:rPr>
              <a:t>“F”</a:t>
            </a:r>
            <a:r>
              <a:rPr lang="en-US" sz="2400" dirty="0"/>
              <a:t> key for </a:t>
            </a:r>
            <a:r>
              <a:rPr lang="en-US" sz="2400" i="1" dirty="0">
                <a:solidFill>
                  <a:srgbClr val="0096FF"/>
                </a:solidFill>
              </a:rPr>
              <a:t>Tone A</a:t>
            </a:r>
            <a:r>
              <a:rPr lang="en-US" sz="2400" dirty="0"/>
              <a:t> or the </a:t>
            </a:r>
            <a:r>
              <a:rPr lang="en-US" sz="2400" dirty="0">
                <a:solidFill>
                  <a:srgbClr val="7030A0"/>
                </a:solidFill>
              </a:rPr>
              <a:t>“J”</a:t>
            </a:r>
            <a:r>
              <a:rPr lang="en-US" sz="2400" dirty="0"/>
              <a:t> key for </a:t>
            </a:r>
            <a:r>
              <a:rPr lang="en-US" sz="2400" i="1" dirty="0">
                <a:solidFill>
                  <a:srgbClr val="7030A0"/>
                </a:solidFill>
              </a:rPr>
              <a:t>Tone </a:t>
            </a:r>
            <a:r>
              <a:rPr lang="en-US" sz="2400" i="1">
                <a:solidFill>
                  <a:srgbClr val="7030A0"/>
                </a:solidFill>
              </a:rPr>
              <a:t>B</a:t>
            </a:r>
            <a:r>
              <a:rPr lang="en-US" sz="2400" i="1"/>
              <a:t>.</a:t>
            </a:r>
            <a:endParaRPr lang="en-US" sz="2400" i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14985" y="4419928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FF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C0D8942-6714-7E60-4085-5CEDB5C3A5F3}"/>
              </a:ext>
            </a:extLst>
          </p:cNvPr>
          <p:cNvSpPr/>
          <p:nvPr/>
        </p:nvSpPr>
        <p:spPr>
          <a:xfrm>
            <a:off x="6495882" y="4419928"/>
            <a:ext cx="631180" cy="594764"/>
          </a:xfrm>
          <a:prstGeom prst="roundRect">
            <a:avLst/>
          </a:prstGeom>
          <a:noFill/>
          <a:ln w="857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9</cp:revision>
  <dcterms:created xsi:type="dcterms:W3CDTF">2023-01-10T17:41:18Z</dcterms:created>
  <dcterms:modified xsi:type="dcterms:W3CDTF">2023-12-07T16:55:16Z</dcterms:modified>
</cp:coreProperties>
</file>