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 snapToObjects="1">
      <p:cViewPr>
        <p:scale>
          <a:sx n="125" d="100"/>
          <a:sy n="125" d="100"/>
        </p:scale>
        <p:origin x="-48" y="-168"/>
      </p:cViewPr>
      <p:guideLst>
        <p:guide orient="horz" pos="136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170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869229" y="428625"/>
            <a:ext cx="679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24438" algn="l"/>
              </a:tabLst>
            </a:pPr>
            <a:r>
              <a:rPr lang="en-US" sz="2400" dirty="0"/>
              <a:t>You have successfully completed another 100 trials!</a:t>
            </a:r>
          </a:p>
          <a:p>
            <a:r>
              <a:rPr lang="en-US" sz="2400" dirty="0"/>
              <a:t>Please take a moment to rest.</a:t>
            </a:r>
          </a:p>
          <a:p>
            <a:endParaRPr lang="en-US" sz="2400" dirty="0"/>
          </a:p>
          <a:p>
            <a:r>
              <a:rPr lang="en-US" sz="2400" dirty="0"/>
              <a:t>When you’re ready to continue, press the </a:t>
            </a:r>
            <a:r>
              <a:rPr lang="en-US" sz="2400" dirty="0">
                <a:solidFill>
                  <a:srgbClr val="0096FF"/>
                </a:solidFill>
              </a:rPr>
              <a:t>“F”</a:t>
            </a:r>
            <a:r>
              <a:rPr lang="en-US" sz="2400" dirty="0"/>
              <a:t> key.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50274" y="4033848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12</cp:revision>
  <dcterms:created xsi:type="dcterms:W3CDTF">2023-01-10T17:41:18Z</dcterms:created>
  <dcterms:modified xsi:type="dcterms:W3CDTF">2024-02-19T18:43:12Z</dcterms:modified>
</cp:coreProperties>
</file>