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77724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26"/>
  </p:normalViewPr>
  <p:slideViewPr>
    <p:cSldViewPr snapToGrid="0">
      <p:cViewPr varScale="1">
        <p:scale>
          <a:sx n="109" d="100"/>
          <a:sy n="109" d="100"/>
        </p:scale>
        <p:origin x="213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8D589-F923-4547-B884-BBE1BAFEDD96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89113" y="1143000"/>
            <a:ext cx="3279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B1875-686F-2C41-AD0B-B90F85BD4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0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47395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1pPr>
    <a:lvl2pPr marL="323698" algn="l" defTabSz="647395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2pPr>
    <a:lvl3pPr marL="647395" algn="l" defTabSz="647395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3pPr>
    <a:lvl4pPr marL="971093" algn="l" defTabSz="647395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4pPr>
    <a:lvl5pPr marL="1294790" algn="l" defTabSz="647395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5pPr>
    <a:lvl6pPr marL="1618488" algn="l" defTabSz="647395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6pPr>
    <a:lvl7pPr marL="1942186" algn="l" defTabSz="647395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7pPr>
    <a:lvl8pPr marL="2265883" algn="l" defTabSz="647395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8pPr>
    <a:lvl9pPr marL="2589581" algn="l" defTabSz="647395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89113" y="1143000"/>
            <a:ext cx="3279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B1875-686F-2C41-AD0B-B90F85BD42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19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197187"/>
            <a:ext cx="6606540" cy="254677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842174"/>
            <a:ext cx="5829300" cy="1766146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6BE7-B388-5F42-A136-5D8181E60369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6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6BE7-B388-5F42-A136-5D8181E60369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09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389467"/>
            <a:ext cx="1675924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389467"/>
            <a:ext cx="4930616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6BE7-B388-5F42-A136-5D8181E60369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7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6BE7-B388-5F42-A136-5D8181E60369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4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1823722"/>
            <a:ext cx="6703695" cy="3042919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4895429"/>
            <a:ext cx="6703695" cy="1600199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6BE7-B388-5F42-A136-5D8181E60369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0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1947333"/>
            <a:ext cx="330327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1947333"/>
            <a:ext cx="330327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6BE7-B388-5F42-A136-5D8181E60369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2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89468"/>
            <a:ext cx="6703695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1793241"/>
            <a:ext cx="3288089" cy="878839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2672080"/>
            <a:ext cx="3288089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793241"/>
            <a:ext cx="3304282" cy="878839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2672080"/>
            <a:ext cx="330428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6BE7-B388-5F42-A136-5D8181E60369}" type="datetimeFigureOut">
              <a:rPr lang="en-US" smtClean="0"/>
              <a:t>12/6/23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7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6BE7-B388-5F42-A136-5D8181E60369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8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6BE7-B388-5F42-A136-5D8181E60369}" type="datetimeFigureOut">
              <a:rPr lang="en-US" smtClean="0"/>
              <a:t>12/6/23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6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87680"/>
            <a:ext cx="2506801" cy="170688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053255"/>
            <a:ext cx="3934778" cy="519853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194560"/>
            <a:ext cx="2506801" cy="4065694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6BE7-B388-5F42-A136-5D8181E60369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5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87680"/>
            <a:ext cx="2506801" cy="170688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053255"/>
            <a:ext cx="3934778" cy="519853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194560"/>
            <a:ext cx="2506801" cy="4065694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6BE7-B388-5F42-A136-5D8181E60369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1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389468"/>
            <a:ext cx="6703695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1947333"/>
            <a:ext cx="6703695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6780108"/>
            <a:ext cx="174879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66BE7-B388-5F42-A136-5D8181E60369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6780108"/>
            <a:ext cx="262318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6780108"/>
            <a:ext cx="174879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1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con, circle&#10;&#10;Description automatically generated">
            <a:extLst>
              <a:ext uri="{FF2B5EF4-FFF2-40B4-BE49-F238E27FC236}">
                <a16:creationId xmlns:a16="http://schemas.microsoft.com/office/drawing/2014/main" id="{0AAAF7B8-2396-5E52-2A56-C06E35088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205" y="3027104"/>
            <a:ext cx="3537983" cy="353798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CDF497F-3451-08FD-30E5-C13224AEF9F6}"/>
              </a:ext>
            </a:extLst>
          </p:cNvPr>
          <p:cNvSpPr/>
          <p:nvPr/>
        </p:nvSpPr>
        <p:spPr>
          <a:xfrm>
            <a:off x="0" y="0"/>
            <a:ext cx="7772400" cy="73152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9C39A-8DEC-52B0-554D-0B3B96803239}"/>
              </a:ext>
            </a:extLst>
          </p:cNvPr>
          <p:cNvSpPr txBox="1"/>
          <p:nvPr/>
        </p:nvSpPr>
        <p:spPr>
          <a:xfrm>
            <a:off x="1510636" y="577975"/>
            <a:ext cx="47511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Congratulations! You have completed this experiment. </a:t>
            </a:r>
          </a:p>
          <a:p>
            <a:endParaRPr lang="en-US" sz="3200" dirty="0"/>
          </a:p>
          <a:p>
            <a:r>
              <a:rPr lang="en-US" sz="3200" dirty="0"/>
              <a:t>Press any key to continue.</a:t>
            </a:r>
          </a:p>
        </p:txBody>
      </p:sp>
    </p:spTree>
    <p:extLst>
      <p:ext uri="{BB962C8B-B14F-4D97-AF65-F5344CB8AC3E}">
        <p14:creationId xmlns:p14="http://schemas.microsoft.com/office/powerpoint/2010/main" val="3783454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8595</TotalTime>
  <Words>15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Barnett, Nelson</dc:creator>
  <cp:lastModifiedBy>Barnett, Nelson</cp:lastModifiedBy>
  <cp:revision>8</cp:revision>
  <dcterms:created xsi:type="dcterms:W3CDTF">2022-12-02T05:40:32Z</dcterms:created>
  <dcterms:modified xsi:type="dcterms:W3CDTF">2023-12-12T13:39:50Z</dcterms:modified>
</cp:coreProperties>
</file>