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6197"/>
  </p:normalViewPr>
  <p:slideViewPr>
    <p:cSldViewPr snapToGrid="0">
      <p:cViewPr varScale="1">
        <p:scale>
          <a:sx n="237" d="100"/>
          <a:sy n="237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Two more sounds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</a:t>
            </a:r>
            <a:r>
              <a:rPr lang="en-US" sz="2000" i="1" dirty="0"/>
              <a:t>hese sounds are similar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E1D92B-B00E-A2CB-624B-E6B57B63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6193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17</cp:revision>
  <dcterms:created xsi:type="dcterms:W3CDTF">2022-12-02T06:28:12Z</dcterms:created>
  <dcterms:modified xsi:type="dcterms:W3CDTF">2024-02-19T18:28:51Z</dcterms:modified>
</cp:coreProperties>
</file>