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030A0"/>
    <a:srgbClr val="0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 snapToObjects="1">
      <p:cViewPr>
        <p:scale>
          <a:sx n="140" d="100"/>
          <a:sy n="140" d="100"/>
        </p:scale>
        <p:origin x="-2400" y="-768"/>
      </p:cViewPr>
      <p:guideLst>
        <p:guide orient="horz" pos="136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170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869229" y="625350"/>
            <a:ext cx="644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Did you hear a tinnitus sound?</a:t>
            </a:r>
          </a:p>
          <a:p>
            <a:endParaRPr lang="en-US" sz="2400" i="1" dirty="0"/>
          </a:p>
          <a:p>
            <a:r>
              <a:rPr lang="en-US" sz="2400" dirty="0"/>
              <a:t>Press the </a:t>
            </a:r>
            <a:r>
              <a:rPr lang="en-US" sz="2400" dirty="0">
                <a:solidFill>
                  <a:srgbClr val="0096FF"/>
                </a:solidFill>
              </a:rPr>
              <a:t>“F”</a:t>
            </a:r>
            <a:r>
              <a:rPr lang="en-US" sz="2400" dirty="0"/>
              <a:t> key for </a:t>
            </a:r>
            <a:r>
              <a:rPr lang="en-US" sz="2400" dirty="0">
                <a:solidFill>
                  <a:srgbClr val="0096FF"/>
                </a:solidFill>
              </a:rPr>
              <a:t>“no”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7030A0"/>
                </a:solidFill>
              </a:rPr>
              <a:t>“J”</a:t>
            </a:r>
            <a:r>
              <a:rPr lang="en-US" sz="2400" dirty="0"/>
              <a:t> key for </a:t>
            </a:r>
            <a:r>
              <a:rPr lang="en-US" sz="2400" dirty="0">
                <a:solidFill>
                  <a:srgbClr val="7030A0"/>
                </a:solidFill>
              </a:rPr>
              <a:t>“yes”</a:t>
            </a: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52544" y="4032504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3BB2776-EC93-2786-8220-ED3762F977B6}"/>
              </a:ext>
            </a:extLst>
          </p:cNvPr>
          <p:cNvSpPr/>
          <p:nvPr/>
        </p:nvSpPr>
        <p:spPr>
          <a:xfrm>
            <a:off x="6526719" y="4032504"/>
            <a:ext cx="631180" cy="594764"/>
          </a:xfrm>
          <a:prstGeom prst="roundRect">
            <a:avLst/>
          </a:prstGeom>
          <a:noFill/>
          <a:ln w="857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6</cp:revision>
  <dcterms:created xsi:type="dcterms:W3CDTF">2023-01-10T17:41:18Z</dcterms:created>
  <dcterms:modified xsi:type="dcterms:W3CDTF">2024-02-19T18:42:49Z</dcterms:modified>
</cp:coreProperties>
</file>