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C783-5057-4283-B647-99222926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49A02-60B2-4715-8900-86C9688F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0E03-144C-4A5F-BD7E-249860AF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9660-E249-4B76-8E57-5532A7522976}" type="datetimeFigureOut">
              <a:rPr lang="en-GB" smtClean="0"/>
              <a:t>28/10/2017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369ED-74E7-4000-9B0E-3173E928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DDD9-30D8-48F6-BAA0-BF6EFEEE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F128-FB18-4BAD-AA82-18EEE0462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5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4215-9D9B-4DD8-B37D-39F96243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6F77F-17F4-46F8-8E9B-2C29E2450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AF638-2DF6-4D39-8140-6FE2E8F4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9660-E249-4B76-8E57-5532A7522976}" type="datetimeFigureOut">
              <a:rPr lang="en-GB" smtClean="0"/>
              <a:t>28/10/2017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2CC9-C5A7-49B7-927D-7EA500F0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7A65-3C88-4F8E-9506-8E08CDBC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F128-FB18-4BAD-AA82-18EEE0462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38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71242-E909-4F30-9FE9-18D8234D6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79B3D-F42C-46ED-A52A-C6B4FD78C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59BE-30CF-4018-976B-4BAAC9EF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9660-E249-4B76-8E57-5532A7522976}" type="datetimeFigureOut">
              <a:rPr lang="en-GB" smtClean="0"/>
              <a:t>28/10/2017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CA9F-595B-43AF-AA0F-5E9AA849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01EBC-F556-4ADA-BBF9-6EB9BBF7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F128-FB18-4BAD-AA82-18EEE0462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9DF8-0FAA-468E-BC4C-D7793525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CC19-CCAF-49AB-8AAE-8E530E8C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38A0-440C-4417-A45B-5F5A457D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9660-E249-4B76-8E57-5532A7522976}" type="datetimeFigureOut">
              <a:rPr lang="en-GB" smtClean="0"/>
              <a:t>28/10/2017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52923-98CD-41AF-B799-8586B398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D8BCF-F4B7-4591-8D8E-E13794F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F128-FB18-4BAD-AA82-18EEE0462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5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DF95-86EC-4A21-9E6F-5075BFEE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4E023-948D-4334-8B00-C0532E7C1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C3FA-3A95-40FA-B35B-3883AFC3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9660-E249-4B76-8E57-5532A7522976}" type="datetimeFigureOut">
              <a:rPr lang="en-GB" smtClean="0"/>
              <a:t>28/10/2017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D1D2-9B92-484D-93AA-4A8C6E52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BEA1-B693-4AB1-B87C-110A032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F128-FB18-4BAD-AA82-18EEE0462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7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B0C8-A7B8-49B4-B5B8-864697A6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3E2B-1712-438E-A028-C376E55A5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B875-F0C8-4582-B089-4480134E8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27EA2-7E95-479E-8B77-B277CE08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9660-E249-4B76-8E57-5532A7522976}" type="datetimeFigureOut">
              <a:rPr lang="en-GB" smtClean="0"/>
              <a:t>28/10/2017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E30B3-8BBC-4AF1-9E00-FCCA926F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6E268-9643-4969-89F9-4121A7E4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F128-FB18-4BAD-AA82-18EEE0462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30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47D7-29D3-4289-8766-D17F6211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8C688-4B7B-4802-84D1-2A499210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FB93F-BB15-4A7B-BEB9-4D99688DB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825FA-39A7-4F98-831F-92FE644B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C8910-0291-429F-9E9F-BA47ACE23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90868-1018-4C33-BCDD-5B8F6984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9660-E249-4B76-8E57-5532A7522976}" type="datetimeFigureOut">
              <a:rPr lang="en-GB" smtClean="0"/>
              <a:t>28/10/2017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7BCE-79D1-418E-9495-FFB4DB96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A6D24-8546-4C7B-BB01-B6B05CE4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F128-FB18-4BAD-AA82-18EEE0462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56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7BC7-0AD3-4087-BDEE-A47C9722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ED99C-64D4-4034-8407-2ED88192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9660-E249-4B76-8E57-5532A7522976}" type="datetimeFigureOut">
              <a:rPr lang="en-GB" smtClean="0"/>
              <a:t>28/10/2017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34EE1-8E5D-4FBF-97E2-B17B7DE2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9D7DA-5540-4AA2-8D5B-1D801251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F128-FB18-4BAD-AA82-18EEE0462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6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32CB6-C499-4D5B-80D5-A1F8609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9660-E249-4B76-8E57-5532A7522976}" type="datetimeFigureOut">
              <a:rPr lang="en-GB" smtClean="0"/>
              <a:t>28/10/2017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A4B11-EFA0-471B-8CA7-C3FC2895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DDC8-3E3B-43AC-B07F-01213C93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F128-FB18-4BAD-AA82-18EEE0462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8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E960-B35A-4653-91D1-45D39EFE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4FFD-A7B8-489D-BEC7-A52A5328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152E7-64F9-48CC-9E13-6086390C5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61705-9699-4746-BB96-986D3D71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9660-E249-4B76-8E57-5532A7522976}" type="datetimeFigureOut">
              <a:rPr lang="en-GB" smtClean="0"/>
              <a:t>28/10/2017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35612-732D-4919-ACBD-366D6D9D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540A9-94CC-4364-9EDD-138C1E80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F128-FB18-4BAD-AA82-18EEE0462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8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A506-60A5-41CE-82F9-966755D9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4B0B6-73EC-4689-9AF7-1E65BD1FD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538B2-5BB4-4F1F-81C8-B3CDFD25E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C690E-5B2A-4872-AD4C-61F8C03F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9660-E249-4B76-8E57-5532A7522976}" type="datetimeFigureOut">
              <a:rPr lang="en-GB" smtClean="0"/>
              <a:t>28/10/2017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1583D-C065-4789-96E7-C35DCA35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D7F2E-81D3-43CD-AAB6-D8C926CC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F128-FB18-4BAD-AA82-18EEE0462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2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2A777-2AC0-495F-AE58-DBD7ED09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7CA85-350B-4069-AB05-6984D5D9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CB0B-86F0-4E85-9438-55B9C2A0E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9660-E249-4B76-8E57-5532A7522976}" type="datetimeFigureOut">
              <a:rPr lang="en-GB" smtClean="0"/>
              <a:t>28/10/2017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9B76-A12E-4E7A-B0FB-2427F2615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ADF57-894C-405F-A8B1-8E1AD692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F128-FB18-4BAD-AA82-18EEE0462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5DE8E56-AB47-4514-991D-776FB5DA6785}"/>
              </a:ext>
            </a:extLst>
          </p:cNvPr>
          <p:cNvGrpSpPr/>
          <p:nvPr/>
        </p:nvGrpSpPr>
        <p:grpSpPr>
          <a:xfrm>
            <a:off x="2873889" y="1501776"/>
            <a:ext cx="3256382" cy="2879024"/>
            <a:chOff x="3097765" y="1492898"/>
            <a:chExt cx="3256382" cy="287902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C2AC1E-8387-4F23-9A5B-AF0F4A1D42B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3" y="1492898"/>
              <a:ext cx="0" cy="282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849A65-4084-449D-B4D6-EEB269356E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0890" y="1492898"/>
              <a:ext cx="0" cy="282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6D3F81-E547-412F-8E7F-65AE331C3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7765" y="2463282"/>
              <a:ext cx="3256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43463F-800E-4F13-BF32-FB6859F34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7765" y="3474098"/>
              <a:ext cx="3256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CB79D4-2ADA-4DBB-BC5B-4C0C711ECF77}"/>
                </a:ext>
              </a:extLst>
            </p:cNvPr>
            <p:cNvSpPr txBox="1"/>
            <p:nvPr/>
          </p:nvSpPr>
          <p:spPr>
            <a:xfrm>
              <a:off x="3340358" y="1678452"/>
              <a:ext cx="6718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500" dirty="0"/>
                <a:t>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C7B900-2EFB-4E95-9DD2-40FF48534C8F}"/>
                </a:ext>
              </a:extLst>
            </p:cNvPr>
            <p:cNvSpPr txBox="1"/>
            <p:nvPr/>
          </p:nvSpPr>
          <p:spPr>
            <a:xfrm>
              <a:off x="4344954" y="2576275"/>
              <a:ext cx="6718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500" dirty="0"/>
                <a:t>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4DCF3A-992F-4D7F-A546-20AB918B795D}"/>
                </a:ext>
              </a:extLst>
            </p:cNvPr>
            <p:cNvSpPr txBox="1"/>
            <p:nvPr/>
          </p:nvSpPr>
          <p:spPr>
            <a:xfrm>
              <a:off x="5534608" y="3587092"/>
              <a:ext cx="6718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500" dirty="0"/>
                <a:t>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35627-AE5F-46FB-B558-0414FC03C87A}"/>
                </a:ext>
              </a:extLst>
            </p:cNvPr>
            <p:cNvSpPr txBox="1"/>
            <p:nvPr/>
          </p:nvSpPr>
          <p:spPr>
            <a:xfrm>
              <a:off x="4348066" y="2576275"/>
              <a:ext cx="6718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500" dirty="0"/>
                <a:t>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8AF0B3-B7A5-4DD9-AAC4-89CF4F11AC91}"/>
                </a:ext>
              </a:extLst>
            </p:cNvPr>
            <p:cNvSpPr txBox="1"/>
            <p:nvPr/>
          </p:nvSpPr>
          <p:spPr>
            <a:xfrm>
              <a:off x="4390053" y="1663927"/>
              <a:ext cx="6718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5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95D300-A249-4E75-94B5-65E9587B25EA}"/>
                </a:ext>
              </a:extLst>
            </p:cNvPr>
            <p:cNvSpPr txBox="1"/>
            <p:nvPr/>
          </p:nvSpPr>
          <p:spPr>
            <a:xfrm>
              <a:off x="3345026" y="3522273"/>
              <a:ext cx="6718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500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FA554E-BD0E-4B3F-94B4-CF845DB4DD20}"/>
                </a:ext>
              </a:extLst>
            </p:cNvPr>
            <p:cNvSpPr txBox="1"/>
            <p:nvPr/>
          </p:nvSpPr>
          <p:spPr>
            <a:xfrm>
              <a:off x="3335691" y="2576274"/>
              <a:ext cx="6718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500" dirty="0"/>
                <a:t>X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383A11-DAC5-4F72-BBD2-F1C481D09017}"/>
                </a:ext>
              </a:extLst>
            </p:cNvPr>
            <p:cNvCxnSpPr>
              <a:cxnSpLocks/>
            </p:cNvCxnSpPr>
            <p:nvPr/>
          </p:nvCxnSpPr>
          <p:spPr>
            <a:xfrm>
              <a:off x="3097765" y="1595535"/>
              <a:ext cx="3108648" cy="27115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F4BCFF3-5BF6-422F-A699-66E484BFF47C}"/>
              </a:ext>
            </a:extLst>
          </p:cNvPr>
          <p:cNvSpPr txBox="1"/>
          <p:nvPr/>
        </p:nvSpPr>
        <p:spPr>
          <a:xfrm>
            <a:off x="2641340" y="4930777"/>
            <a:ext cx="12316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Player1(x):</a:t>
            </a:r>
          </a:p>
          <a:p>
            <a:r>
              <a:rPr lang="en-GB" dirty="0"/>
              <a:t>      </a:t>
            </a:r>
            <a:r>
              <a:rPr lang="en-GB" sz="2800" dirty="0"/>
              <a:t>0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1388CC-72FA-4F3D-A125-6D7765585746}"/>
              </a:ext>
            </a:extLst>
          </p:cNvPr>
          <p:cNvSpPr txBox="1"/>
          <p:nvPr/>
        </p:nvSpPr>
        <p:spPr>
          <a:xfrm>
            <a:off x="5330890" y="4917232"/>
            <a:ext cx="12316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Player2(o):</a:t>
            </a:r>
          </a:p>
          <a:p>
            <a:r>
              <a:rPr lang="en-GB" dirty="0"/>
              <a:t>      </a:t>
            </a:r>
            <a:r>
              <a:rPr lang="en-GB" sz="2800" dirty="0"/>
              <a:t>1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04C078-84B1-413C-A9BC-2FA9367F718E}"/>
              </a:ext>
            </a:extLst>
          </p:cNvPr>
          <p:cNvSpPr txBox="1"/>
          <p:nvPr/>
        </p:nvSpPr>
        <p:spPr>
          <a:xfrm>
            <a:off x="3948404" y="4930778"/>
            <a:ext cx="12316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Draws:</a:t>
            </a:r>
          </a:p>
          <a:p>
            <a:r>
              <a:rPr lang="en-GB" dirty="0"/>
              <a:t>      </a:t>
            </a:r>
            <a:r>
              <a:rPr lang="en-GB" sz="2800" dirty="0"/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11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Steinar Þ</dc:creator>
  <cp:lastModifiedBy>Steinar Þ</cp:lastModifiedBy>
  <cp:revision>2</cp:revision>
  <dcterms:created xsi:type="dcterms:W3CDTF">2017-10-28T15:12:05Z</dcterms:created>
  <dcterms:modified xsi:type="dcterms:W3CDTF">2017-10-29T04:33:58Z</dcterms:modified>
</cp:coreProperties>
</file>