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obster"/>
      <p:regular r:id="rId26"/>
    </p:embeddedFont>
    <p:embeddedFont>
      <p:font typeface="Libre Baskerville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bs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ibreBaskerville-bold.fntdata"/><Relationship Id="rId27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Baskervill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96bb0ff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96bb0ff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96bb0ff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96bb0ff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96bb0ffa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96bb0ffa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96bb0ffa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96bb0ffa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a1f552b24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a1f552b24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a1f552b2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a1f552b2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66b42add8_4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66b42add8_4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66b42add8_4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66b42add8_4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96bb0ffa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96bb0ffa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96bb0ffa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96bb0ffa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96bb0ffa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96bb0ffa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96bb0ff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96bb0ff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96bb0ffa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96bb0ffa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96bb0ff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96bb0ff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641800" y="827188"/>
            <a:ext cx="42009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Kutuphane</a:t>
            </a:r>
            <a:endParaRPr sz="5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Otomasyonu</a:t>
            </a:r>
            <a:r>
              <a:rPr b="1" lang="en" sz="5100">
                <a:solidFill>
                  <a:schemeClr val="dk2"/>
                </a:solidFill>
              </a:rPr>
              <a:t> </a:t>
            </a:r>
            <a:r>
              <a:rPr lang="en" sz="5400">
                <a:solidFill>
                  <a:schemeClr val="dk2"/>
                </a:solidFill>
              </a:rPr>
              <a:t> 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5578400" y="3017300"/>
            <a:ext cx="23277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 Sunum’u</a:t>
            </a:r>
            <a:endParaRPr sz="2600"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571993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099975" y="4289825"/>
            <a:ext cx="47148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ONUR </a:t>
            </a:r>
            <a:r>
              <a:rPr b="1" lang="en" sz="1300"/>
              <a:t>KAN </a:t>
            </a:r>
            <a:r>
              <a:rPr lang="en" sz="1300"/>
              <a:t>   </a:t>
            </a:r>
            <a:r>
              <a:rPr lang="en" sz="1300"/>
              <a:t>MUSTAFA </a:t>
            </a:r>
            <a:r>
              <a:rPr b="1" lang="en" sz="1300"/>
              <a:t>DOĞAN</a:t>
            </a:r>
            <a:r>
              <a:rPr lang="en" sz="1300"/>
              <a:t>    MEHMET </a:t>
            </a:r>
            <a:r>
              <a:rPr b="1" lang="en" sz="1300"/>
              <a:t>YILDIZ</a:t>
            </a:r>
            <a:endParaRPr b="1"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30" name="Google Shape;230;p24"/>
          <p:cNvSpPr txBox="1"/>
          <p:nvPr>
            <p:ph idx="4294967295" type="body"/>
          </p:nvPr>
        </p:nvSpPr>
        <p:spPr>
          <a:xfrm>
            <a:off x="5643850" y="42021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24"/>
          <p:cNvSpPr txBox="1"/>
          <p:nvPr>
            <p:ph idx="4294967295" type="body"/>
          </p:nvPr>
        </p:nvSpPr>
        <p:spPr>
          <a:xfrm>
            <a:off x="7129250" y="42021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3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477" name="Google Shape;477;p33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3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3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516" name="Google Shape;516;p33"/>
            <p:cNvSpPr/>
            <p:nvPr/>
          </p:nvSpPr>
          <p:spPr>
            <a:xfrm>
              <a:off x="12035804" y="3479245"/>
              <a:ext cx="274842" cy="429801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0253036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0508914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1732952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1463739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1442732" y="3797532"/>
              <a:ext cx="368756" cy="24470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0511025" y="3442085"/>
              <a:ext cx="969601" cy="970344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0511025" y="3442721"/>
              <a:ext cx="614147" cy="613556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0553811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0490687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773627" y="3442085"/>
              <a:ext cx="969568" cy="970344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1772924" y="3442721"/>
              <a:ext cx="614850" cy="613556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1816380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1753290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0457752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2724231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33"/>
          <p:cNvSpPr/>
          <p:nvPr/>
        </p:nvSpPr>
        <p:spPr>
          <a:xfrm>
            <a:off x="4571994" y="1779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5195092" y="326247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 txBox="1"/>
          <p:nvPr>
            <p:ph idx="4294967295" type="body"/>
          </p:nvPr>
        </p:nvSpPr>
        <p:spPr>
          <a:xfrm>
            <a:off x="426650" y="1562500"/>
            <a:ext cx="63291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Kullanıcı Bilgileri</a:t>
            </a:r>
            <a:r>
              <a:rPr lang="en" sz="1400"/>
              <a:t> Sekmesi 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Bu sekmede ise </a:t>
            </a:r>
            <a:r>
              <a:rPr b="1" lang="en" sz="1400"/>
              <a:t>Yeni Kullanıcı Kaydı</a:t>
            </a:r>
            <a:r>
              <a:rPr lang="en" sz="1400"/>
              <a:t> ve </a:t>
            </a:r>
            <a:r>
              <a:rPr b="1" lang="en" sz="1400"/>
              <a:t>Kullanıcı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Bilgisi Güncelleme</a:t>
            </a:r>
            <a:r>
              <a:rPr lang="en" sz="1400"/>
              <a:t> işlevleri bulunmakta,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Eğer Yeni Kullanıcı Kaydı yapılmak istenirse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gerekli kısımlara istenen bilgiler girilmek zorunda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Önceden girilen </a:t>
            </a:r>
            <a:r>
              <a:rPr b="1" lang="en" sz="1400"/>
              <a:t>Kullanıcı Bilgisi Güncellenmek</a:t>
            </a:r>
            <a:r>
              <a:rPr lang="en" sz="1400"/>
              <a:t> istenirse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b="1" lang="en" sz="1400"/>
              <a:t>ARA</a:t>
            </a:r>
            <a:r>
              <a:rPr lang="en" sz="1400"/>
              <a:t> kısmından bulunup yeni bilgi eklenmesi yapılabilir.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536" name="Google Shape;536;p33"/>
          <p:cNvSpPr txBox="1"/>
          <p:nvPr>
            <p:ph idx="2" type="title"/>
          </p:nvPr>
        </p:nvSpPr>
        <p:spPr>
          <a:xfrm>
            <a:off x="2563563" y="389900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Kullanıcı Bilgileri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33"/>
          <p:cNvSpPr txBox="1"/>
          <p:nvPr>
            <p:ph idx="4294967295" type="body"/>
          </p:nvPr>
        </p:nvSpPr>
        <p:spPr>
          <a:xfrm>
            <a:off x="2135875" y="3327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8" name="Google Shape;538;p33"/>
          <p:cNvSpPr txBox="1"/>
          <p:nvPr>
            <p:ph idx="4294967295" type="body"/>
          </p:nvPr>
        </p:nvSpPr>
        <p:spPr>
          <a:xfrm>
            <a:off x="6225175" y="3327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 txBox="1"/>
          <p:nvPr>
            <p:ph type="title"/>
          </p:nvPr>
        </p:nvSpPr>
        <p:spPr>
          <a:xfrm>
            <a:off x="2577513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Hareketleri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 txBox="1"/>
          <p:nvPr>
            <p:ph idx="4294967295" type="body"/>
          </p:nvPr>
        </p:nvSpPr>
        <p:spPr>
          <a:xfrm>
            <a:off x="2219600" y="24767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0" name="Google Shape;550;p34"/>
          <p:cNvSpPr txBox="1"/>
          <p:nvPr>
            <p:ph idx="4294967295" type="body"/>
          </p:nvPr>
        </p:nvSpPr>
        <p:spPr>
          <a:xfrm>
            <a:off x="6071625" y="24767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51" name="Google Shape;5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5" y="1027000"/>
            <a:ext cx="5569952" cy="3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5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557" name="Google Shape;557;p35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5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5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5"/>
          <p:cNvSpPr txBox="1"/>
          <p:nvPr>
            <p:ph idx="4294967295" type="body"/>
          </p:nvPr>
        </p:nvSpPr>
        <p:spPr>
          <a:xfrm>
            <a:off x="3497075" y="1276400"/>
            <a:ext cx="63291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Kitap Hareketleri</a:t>
            </a:r>
            <a:r>
              <a:rPr lang="en" sz="1400"/>
              <a:t> Sekmesi 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Teslim edilen kitabın hareketlerinin incelendiği kısımdır.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I</a:t>
            </a:r>
            <a:r>
              <a:rPr lang="en" sz="1400"/>
              <a:t>stenilen kısımlara gerekli bilgiler girilmesi gerekmetedir,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bilgiler girildikten sonra </a:t>
            </a:r>
            <a:r>
              <a:rPr b="1" lang="en" sz="1400"/>
              <a:t>Tum Kitap Hareketleri Islemi Olustur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butonuna basıldıktan sonra </a:t>
            </a:r>
            <a:r>
              <a:rPr b="1" lang="en" sz="1400"/>
              <a:t>Kitap Hareketleri</a:t>
            </a:r>
            <a:r>
              <a:rPr lang="en" sz="1400"/>
              <a:t> görülür.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582" name="Google Shape;582;p35"/>
          <p:cNvSpPr txBox="1"/>
          <p:nvPr>
            <p:ph idx="4294967295" type="title"/>
          </p:nvPr>
        </p:nvSpPr>
        <p:spPr>
          <a:xfrm>
            <a:off x="3059038" y="247675"/>
            <a:ext cx="771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Hareketleri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3" name="Google Shape;583;p35"/>
          <p:cNvSpPr txBox="1"/>
          <p:nvPr>
            <p:ph idx="4294967295" type="body"/>
          </p:nvPr>
        </p:nvSpPr>
        <p:spPr>
          <a:xfrm>
            <a:off x="2596450" y="2895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4" name="Google Shape;584;p35"/>
          <p:cNvSpPr txBox="1"/>
          <p:nvPr>
            <p:ph idx="4294967295" type="body"/>
          </p:nvPr>
        </p:nvSpPr>
        <p:spPr>
          <a:xfrm>
            <a:off x="6430325" y="2895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/>
          <p:nvPr>
            <p:ph type="title"/>
          </p:nvPr>
        </p:nvSpPr>
        <p:spPr>
          <a:xfrm>
            <a:off x="2898538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Kontrolu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 txBox="1"/>
          <p:nvPr>
            <p:ph idx="4294967295" type="body"/>
          </p:nvPr>
        </p:nvSpPr>
        <p:spPr>
          <a:xfrm>
            <a:off x="255215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6" name="Google Shape;596;p36"/>
          <p:cNvSpPr txBox="1"/>
          <p:nvPr>
            <p:ph idx="4294967295" type="body"/>
          </p:nvPr>
        </p:nvSpPr>
        <p:spPr>
          <a:xfrm>
            <a:off x="594330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97" name="Google Shape;5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5" y="1027000"/>
            <a:ext cx="5582723" cy="350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7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603" name="Google Shape;603;p37"/>
            <p:cNvSpPr/>
            <p:nvPr/>
          </p:nvSpPr>
          <p:spPr>
            <a:xfrm>
              <a:off x="10014624" y="2615346"/>
              <a:ext cx="1530547" cy="1635710"/>
            </a:xfrm>
            <a:custGeom>
              <a:rect b="b" l="l" r="r" t="t"/>
              <a:pathLst>
                <a:path extrusionOk="0" h="38823" w="36327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9820646" y="2511531"/>
              <a:ext cx="1016194" cy="1135682"/>
            </a:xfrm>
            <a:custGeom>
              <a:rect b="b" l="l" r="r" t="t"/>
              <a:pathLst>
                <a:path extrusionOk="0" h="26955" w="24119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9747588" y="3590250"/>
              <a:ext cx="962728" cy="798874"/>
            </a:xfrm>
            <a:custGeom>
              <a:rect b="b" l="l" r="r" t="t"/>
              <a:pathLst>
                <a:path extrusionOk="0" h="18961" w="2285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0243699" y="3215313"/>
              <a:ext cx="799717" cy="743386"/>
            </a:xfrm>
            <a:custGeom>
              <a:rect b="b" l="l" r="r" t="t"/>
              <a:pathLst>
                <a:path extrusionOk="0" h="17644" w="18981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9691384" y="3543483"/>
              <a:ext cx="1063930" cy="885583"/>
            </a:xfrm>
            <a:custGeom>
              <a:rect b="b" l="l" r="r" t="t"/>
              <a:pathLst>
                <a:path extrusionOk="0" h="21019" w="25252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7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609" name="Google Shape;609;p37"/>
            <p:cNvSpPr/>
            <p:nvPr/>
          </p:nvSpPr>
          <p:spPr>
            <a:xfrm>
              <a:off x="9839647" y="1845764"/>
              <a:ext cx="192588" cy="251615"/>
            </a:xfrm>
            <a:custGeom>
              <a:rect b="b" l="l" r="r" t="t"/>
              <a:pathLst>
                <a:path extrusionOk="0" h="5972" w="4571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9956312" y="717540"/>
              <a:ext cx="1323930" cy="1516138"/>
            </a:xfrm>
            <a:custGeom>
              <a:rect b="b" l="l" r="r" t="t"/>
              <a:pathLst>
                <a:path extrusionOk="0" h="35985" w="31423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9165063" y="1185211"/>
              <a:ext cx="1271938" cy="1424036"/>
            </a:xfrm>
            <a:custGeom>
              <a:rect b="b" l="l" r="r" t="t"/>
              <a:pathLst>
                <a:path extrusionOk="0" h="33799" w="30189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9143997" y="722006"/>
              <a:ext cx="2210734" cy="1957813"/>
            </a:xfrm>
            <a:custGeom>
              <a:rect b="b" l="l" r="r" t="t"/>
              <a:pathLst>
                <a:path extrusionOk="0" h="46468" w="52471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9853719" y="1173961"/>
              <a:ext cx="699821" cy="1070797"/>
            </a:xfrm>
            <a:custGeom>
              <a:rect b="b" l="l" r="r" t="t"/>
              <a:pathLst>
                <a:path extrusionOk="0" h="25415" w="1661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9929600" y="1161322"/>
              <a:ext cx="39394" cy="38256"/>
            </a:xfrm>
            <a:custGeom>
              <a:rect b="b" l="l" r="r" t="t"/>
              <a:pathLst>
                <a:path extrusionOk="0" h="908" w="935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9751126" y="1747385"/>
              <a:ext cx="1547400" cy="880190"/>
            </a:xfrm>
            <a:custGeom>
              <a:rect b="b" l="l" r="r" t="t"/>
              <a:pathLst>
                <a:path extrusionOk="0" h="20891" w="36727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9326684" y="1387152"/>
              <a:ext cx="431521" cy="255197"/>
            </a:xfrm>
            <a:custGeom>
              <a:rect b="b" l="l" r="r" t="t"/>
              <a:pathLst>
                <a:path extrusionOk="0" h="6057" w="10242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9758162" y="2067255"/>
              <a:ext cx="572033" cy="327496"/>
            </a:xfrm>
            <a:custGeom>
              <a:rect b="b" l="l" r="r" t="t"/>
              <a:pathLst>
                <a:path extrusionOk="0" h="7773" w="13577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9721591" y="1990447"/>
              <a:ext cx="566429" cy="327538"/>
            </a:xfrm>
            <a:custGeom>
              <a:rect b="b" l="l" r="r" t="t"/>
              <a:pathLst>
                <a:path extrusionOk="0" h="7774" w="13444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9804508" y="2140860"/>
              <a:ext cx="570643" cy="327201"/>
            </a:xfrm>
            <a:custGeom>
              <a:rect b="b" l="l" r="r" t="t"/>
              <a:pathLst>
                <a:path extrusionOk="0" h="7766" w="13544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9676636" y="1968749"/>
              <a:ext cx="493329" cy="271755"/>
            </a:xfrm>
            <a:custGeom>
              <a:rect b="b" l="l" r="r" t="t"/>
              <a:pathLst>
                <a:path extrusionOk="0" h="6450" w="11709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9631639" y="1907615"/>
              <a:ext cx="438557" cy="259831"/>
            </a:xfrm>
            <a:custGeom>
              <a:rect b="b" l="l" r="r" t="t"/>
              <a:pathLst>
                <a:path extrusionOk="0" h="6167" w="10409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9418027" y="1532341"/>
              <a:ext cx="437125" cy="258651"/>
            </a:xfrm>
            <a:custGeom>
              <a:rect b="b" l="l" r="r" t="t"/>
              <a:pathLst>
                <a:path extrusionOk="0" h="6139" w="10375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9547331" y="1758634"/>
              <a:ext cx="437125" cy="255997"/>
            </a:xfrm>
            <a:custGeom>
              <a:rect b="b" l="l" r="r" t="t"/>
              <a:pathLst>
                <a:path extrusionOk="0" h="6076" w="10375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9460201" y="1606831"/>
              <a:ext cx="437125" cy="258314"/>
            </a:xfrm>
            <a:custGeom>
              <a:rect b="b" l="l" r="r" t="t"/>
              <a:pathLst>
                <a:path extrusionOk="0" h="6131" w="10375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9506589" y="1681321"/>
              <a:ext cx="435692" cy="257219"/>
            </a:xfrm>
            <a:custGeom>
              <a:rect b="b" l="l" r="r" t="t"/>
              <a:pathLst>
                <a:path extrusionOk="0" h="6105" w="10341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9588074" y="1833124"/>
              <a:ext cx="437125" cy="259915"/>
            </a:xfrm>
            <a:custGeom>
              <a:rect b="b" l="l" r="r" t="t"/>
              <a:pathLst>
                <a:path extrusionOk="0" h="6169" w="10375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9375852" y="1471754"/>
              <a:ext cx="413236" cy="244621"/>
            </a:xfrm>
            <a:custGeom>
              <a:rect b="b" l="l" r="r" t="t"/>
              <a:pathLst>
                <a:path extrusionOk="0" h="5806" w="9808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9699135" y="1217526"/>
              <a:ext cx="520041" cy="765295"/>
            </a:xfrm>
            <a:custGeom>
              <a:rect b="b" l="l" r="r" t="t"/>
              <a:pathLst>
                <a:path extrusionOk="0" h="18164" w="12343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7"/>
          <p:cNvSpPr txBox="1"/>
          <p:nvPr>
            <p:ph idx="1" type="body"/>
          </p:nvPr>
        </p:nvSpPr>
        <p:spPr>
          <a:xfrm>
            <a:off x="321975" y="1135975"/>
            <a:ext cx="7716000" cy="32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Kitap Kontrolü</a:t>
            </a:r>
            <a:r>
              <a:rPr lang="en"/>
              <a:t> Sekmesi 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Sorgulanmak istenilen kitabın kontrolünün yapıldığı kısım,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Kitabın bilgisi girildikten sonra </a:t>
            </a:r>
            <a:r>
              <a:rPr b="1" lang="en"/>
              <a:t>Kontrol Et</a:t>
            </a:r>
            <a:r>
              <a:rPr lang="en"/>
              <a:t> butonuna basıldıktan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Kitap ISBN, Toplam Kitap Sayısı, Kullanıcı Kitap Sayısı,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Kitap Ismi</a:t>
            </a:r>
            <a:r>
              <a:rPr lang="en"/>
              <a:t> gibi bilgiler </a:t>
            </a:r>
            <a:r>
              <a:rPr b="1" lang="en"/>
              <a:t>Kitap Kontrol Tablosu</a:t>
            </a:r>
            <a:r>
              <a:rPr lang="en"/>
              <a:t>’nda görülür.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0" name="Google Shape;630;p37"/>
          <p:cNvSpPr txBox="1"/>
          <p:nvPr>
            <p:ph idx="4294967295" type="title"/>
          </p:nvPr>
        </p:nvSpPr>
        <p:spPr>
          <a:xfrm>
            <a:off x="3028688" y="228050"/>
            <a:ext cx="771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Kontrolu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1" name="Google Shape;631;p37"/>
          <p:cNvSpPr txBox="1"/>
          <p:nvPr>
            <p:ph idx="1" type="body"/>
          </p:nvPr>
        </p:nvSpPr>
        <p:spPr>
          <a:xfrm>
            <a:off x="2531200" y="283900"/>
            <a:ext cx="4626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2" name="Google Shape;632;p37"/>
          <p:cNvSpPr txBox="1"/>
          <p:nvPr>
            <p:ph idx="1" type="body"/>
          </p:nvPr>
        </p:nvSpPr>
        <p:spPr>
          <a:xfrm>
            <a:off x="5922350" y="283900"/>
            <a:ext cx="4626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8"/>
          <p:cNvSpPr txBox="1"/>
          <p:nvPr>
            <p:ph type="title"/>
          </p:nvPr>
        </p:nvSpPr>
        <p:spPr>
          <a:xfrm>
            <a:off x="1160613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Teslim Tarihi Yaklaşan Kitaplar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8" name="Google Shape;638;p38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 txBox="1"/>
          <p:nvPr>
            <p:ph idx="4294967295" type="body"/>
          </p:nvPr>
        </p:nvSpPr>
        <p:spPr>
          <a:xfrm>
            <a:off x="77950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4" name="Google Shape;644;p38"/>
          <p:cNvSpPr txBox="1"/>
          <p:nvPr>
            <p:ph idx="4294967295" type="body"/>
          </p:nvPr>
        </p:nvSpPr>
        <p:spPr>
          <a:xfrm>
            <a:off x="754000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45" name="Google Shape;6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5" y="1027000"/>
            <a:ext cx="5582725" cy="353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9"/>
          <p:cNvGrpSpPr/>
          <p:nvPr/>
        </p:nvGrpSpPr>
        <p:grpSpPr>
          <a:xfrm>
            <a:off x="4177668" y="1290410"/>
            <a:ext cx="788664" cy="639477"/>
            <a:chOff x="3952456" y="1524280"/>
            <a:chExt cx="370195" cy="300154"/>
          </a:xfrm>
        </p:grpSpPr>
        <p:sp>
          <p:nvSpPr>
            <p:cNvPr id="651" name="Google Shape;651;p39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9"/>
          <p:cNvSpPr txBox="1"/>
          <p:nvPr>
            <p:ph idx="6" type="title"/>
          </p:nvPr>
        </p:nvSpPr>
        <p:spPr>
          <a:xfrm>
            <a:off x="713988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Teslim Tarihi Yaklaşan Kitaplar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8" name="Google Shape;658;p39"/>
          <p:cNvSpPr txBox="1"/>
          <p:nvPr>
            <p:ph idx="4294967295" type="body"/>
          </p:nvPr>
        </p:nvSpPr>
        <p:spPr>
          <a:xfrm>
            <a:off x="96095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9" name="Google Shape;659;p39"/>
          <p:cNvSpPr txBox="1"/>
          <p:nvPr>
            <p:ph idx="4294967295" type="body"/>
          </p:nvPr>
        </p:nvSpPr>
        <p:spPr>
          <a:xfrm>
            <a:off x="767260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0" name="Google Shape;660;p39"/>
          <p:cNvSpPr txBox="1"/>
          <p:nvPr>
            <p:ph idx="4294967295" type="body"/>
          </p:nvPr>
        </p:nvSpPr>
        <p:spPr>
          <a:xfrm>
            <a:off x="419200" y="2111350"/>
            <a:ext cx="8514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Teslim Tarihi Yaklaşan Kitaplar </a:t>
            </a:r>
            <a:r>
              <a:rPr lang="en" sz="1400"/>
              <a:t>Sekmesi 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/>
              <a:t>Programın son sekmesidir,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 kısım alınan kitapların son teslim tarihininin bakıldığı kısımdır,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TC No, Kitap ISBN, Kitap Sayısı, Title Aldığı Tarih, Teslim Edileceği Tarih</a:t>
            </a:r>
            <a:r>
              <a:rPr lang="en" sz="1400"/>
              <a:t> ve </a:t>
            </a:r>
            <a:r>
              <a:rPr b="1" lang="en" sz="1400"/>
              <a:t>Vade Tarihi</a:t>
            </a:r>
            <a:r>
              <a:rPr lang="en" sz="1400"/>
              <a:t> gibi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bilgier </a:t>
            </a:r>
            <a:r>
              <a:rPr b="1" lang="en" sz="1400"/>
              <a:t>TESLIM EDILMESI GEREKEN KITAPLARIN TABLOSU</a:t>
            </a:r>
            <a:r>
              <a:rPr lang="en" sz="1400"/>
              <a:t> kısmında görülür.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>
            <p:ph type="title"/>
          </p:nvPr>
        </p:nvSpPr>
        <p:spPr>
          <a:xfrm>
            <a:off x="5433450" y="411500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obster"/>
                <a:ea typeface="Lobster"/>
                <a:cs typeface="Lobster"/>
                <a:sym typeface="Lobster"/>
              </a:rPr>
              <a:t>Teşekkürler...</a:t>
            </a:r>
            <a:endParaRPr sz="11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487500" y="-168725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Talep :</a:t>
            </a:r>
            <a:endParaRPr sz="2600"/>
          </a:p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487500" y="911575"/>
            <a:ext cx="47451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Kayıp bir kitabın bulunması zorluğu,  Ödünç verme ve geri alma sürecinde yaşanan güçlükler, Kitabın bulunduğu birimden çıkarılması durumunda giriş-çıkış kaydının alınamamasından dolayı takip edilemeyen kitaplar.</a:t>
            </a:r>
            <a:endParaRPr sz="1500"/>
          </a:p>
        </p:txBody>
      </p:sp>
      <p:sp>
        <p:nvSpPr>
          <p:cNvPr id="238" name="Google Shape;238;p25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5826493" y="705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5"/>
          <p:cNvGrpSpPr/>
          <p:nvPr/>
        </p:nvGrpSpPr>
        <p:grpSpPr>
          <a:xfrm>
            <a:off x="3864936" y="2025889"/>
            <a:ext cx="4949461" cy="2468771"/>
            <a:chOff x="4189650" y="2440275"/>
            <a:chExt cx="4195525" cy="2055425"/>
          </a:xfrm>
        </p:grpSpPr>
        <p:sp>
          <p:nvSpPr>
            <p:cNvPr id="242" name="Google Shape;242;p25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5"/>
          <p:cNvSpPr txBox="1"/>
          <p:nvPr>
            <p:ph idx="4294967295" type="body"/>
          </p:nvPr>
        </p:nvSpPr>
        <p:spPr>
          <a:xfrm>
            <a:off x="187350" y="431575"/>
            <a:ext cx="2194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1" name="Google Shape;281;p25"/>
          <p:cNvSpPr txBox="1"/>
          <p:nvPr>
            <p:ph idx="4294967295" type="body"/>
          </p:nvPr>
        </p:nvSpPr>
        <p:spPr>
          <a:xfrm>
            <a:off x="187350" y="2363725"/>
            <a:ext cx="2194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2" name="Google Shape;282;p25"/>
          <p:cNvSpPr txBox="1"/>
          <p:nvPr>
            <p:ph type="title"/>
          </p:nvPr>
        </p:nvSpPr>
        <p:spPr>
          <a:xfrm>
            <a:off x="487500" y="17314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Arz :</a:t>
            </a:r>
            <a:endParaRPr sz="2600"/>
          </a:p>
        </p:txBody>
      </p:sp>
      <p:sp>
        <p:nvSpPr>
          <p:cNvPr id="283" name="Google Shape;283;p25"/>
          <p:cNvSpPr txBox="1"/>
          <p:nvPr>
            <p:ph idx="1" type="subTitle"/>
          </p:nvPr>
        </p:nvSpPr>
        <p:spPr>
          <a:xfrm>
            <a:off x="487500" y="3350650"/>
            <a:ext cx="38325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Kütüphanelerdeki karmaşıklığı en aza indirerek kitapların sınıflandırılması ve kolayca bulunabilmesi. Kütüphane sisteminde bulunan kitapların bilgisayar ortamında ve üyelere ulaştırılan kitapların kayıt altında tutulmasını amaçlayan bir sistem olmasıdır.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219588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Sayfa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50" y="1027000"/>
            <a:ext cx="5560390" cy="34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>
            <p:ph idx="4294967295" type="body"/>
          </p:nvPr>
        </p:nvSpPr>
        <p:spPr>
          <a:xfrm>
            <a:off x="287320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6" name="Google Shape;296;p26"/>
          <p:cNvSpPr txBox="1"/>
          <p:nvPr>
            <p:ph idx="4294967295" type="body"/>
          </p:nvPr>
        </p:nvSpPr>
        <p:spPr>
          <a:xfrm>
            <a:off x="5258900" y="304825"/>
            <a:ext cx="2194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7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302" name="Google Shape;302;p27"/>
            <p:cNvSpPr/>
            <p:nvPr/>
          </p:nvSpPr>
          <p:spPr>
            <a:xfrm>
              <a:off x="10014624" y="2615346"/>
              <a:ext cx="1530547" cy="1635710"/>
            </a:xfrm>
            <a:custGeom>
              <a:rect b="b" l="l" r="r" t="t"/>
              <a:pathLst>
                <a:path extrusionOk="0" h="38823" w="36327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820646" y="2511531"/>
              <a:ext cx="1016194" cy="1135682"/>
            </a:xfrm>
            <a:custGeom>
              <a:rect b="b" l="l" r="r" t="t"/>
              <a:pathLst>
                <a:path extrusionOk="0" h="26955" w="24119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9747588" y="3590250"/>
              <a:ext cx="962728" cy="798874"/>
            </a:xfrm>
            <a:custGeom>
              <a:rect b="b" l="l" r="r" t="t"/>
              <a:pathLst>
                <a:path extrusionOk="0" h="18961" w="2285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0243699" y="3215313"/>
              <a:ext cx="799717" cy="743386"/>
            </a:xfrm>
            <a:custGeom>
              <a:rect b="b" l="l" r="r" t="t"/>
              <a:pathLst>
                <a:path extrusionOk="0" h="17644" w="18981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9691384" y="3543483"/>
              <a:ext cx="1063930" cy="885583"/>
            </a:xfrm>
            <a:custGeom>
              <a:rect b="b" l="l" r="r" t="t"/>
              <a:pathLst>
                <a:path extrusionOk="0" h="21019" w="25252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308" name="Google Shape;308;p27"/>
            <p:cNvSpPr/>
            <p:nvPr/>
          </p:nvSpPr>
          <p:spPr>
            <a:xfrm>
              <a:off x="9839647" y="1845764"/>
              <a:ext cx="192588" cy="251615"/>
            </a:xfrm>
            <a:custGeom>
              <a:rect b="b" l="l" r="r" t="t"/>
              <a:pathLst>
                <a:path extrusionOk="0" h="5972" w="4571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956312" y="717540"/>
              <a:ext cx="1323930" cy="1516138"/>
            </a:xfrm>
            <a:custGeom>
              <a:rect b="b" l="l" r="r" t="t"/>
              <a:pathLst>
                <a:path extrusionOk="0" h="35985" w="31423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9165063" y="1185211"/>
              <a:ext cx="1271938" cy="1424036"/>
            </a:xfrm>
            <a:custGeom>
              <a:rect b="b" l="l" r="r" t="t"/>
              <a:pathLst>
                <a:path extrusionOk="0" h="33799" w="30189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9143997" y="722006"/>
              <a:ext cx="2210734" cy="1957813"/>
            </a:xfrm>
            <a:custGeom>
              <a:rect b="b" l="l" r="r" t="t"/>
              <a:pathLst>
                <a:path extrusionOk="0" h="46468" w="52471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9853719" y="1173961"/>
              <a:ext cx="699821" cy="1070797"/>
            </a:xfrm>
            <a:custGeom>
              <a:rect b="b" l="l" r="r" t="t"/>
              <a:pathLst>
                <a:path extrusionOk="0" h="25415" w="1661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929600" y="1161322"/>
              <a:ext cx="39394" cy="38256"/>
            </a:xfrm>
            <a:custGeom>
              <a:rect b="b" l="l" r="r" t="t"/>
              <a:pathLst>
                <a:path extrusionOk="0" h="908" w="935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9751126" y="1747385"/>
              <a:ext cx="1547400" cy="880190"/>
            </a:xfrm>
            <a:custGeom>
              <a:rect b="b" l="l" r="r" t="t"/>
              <a:pathLst>
                <a:path extrusionOk="0" h="20891" w="36727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9326684" y="1387152"/>
              <a:ext cx="431521" cy="255197"/>
            </a:xfrm>
            <a:custGeom>
              <a:rect b="b" l="l" r="r" t="t"/>
              <a:pathLst>
                <a:path extrusionOk="0" h="6057" w="10242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9758162" y="2067255"/>
              <a:ext cx="572033" cy="327496"/>
            </a:xfrm>
            <a:custGeom>
              <a:rect b="b" l="l" r="r" t="t"/>
              <a:pathLst>
                <a:path extrusionOk="0" h="7773" w="13577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9721591" y="1990447"/>
              <a:ext cx="566429" cy="327538"/>
            </a:xfrm>
            <a:custGeom>
              <a:rect b="b" l="l" r="r" t="t"/>
              <a:pathLst>
                <a:path extrusionOk="0" h="7774" w="13444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804508" y="2140860"/>
              <a:ext cx="570643" cy="327201"/>
            </a:xfrm>
            <a:custGeom>
              <a:rect b="b" l="l" r="r" t="t"/>
              <a:pathLst>
                <a:path extrusionOk="0" h="7766" w="13544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9676636" y="1968749"/>
              <a:ext cx="493329" cy="271755"/>
            </a:xfrm>
            <a:custGeom>
              <a:rect b="b" l="l" r="r" t="t"/>
              <a:pathLst>
                <a:path extrusionOk="0" h="6450" w="11709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9631639" y="1907615"/>
              <a:ext cx="438557" cy="259831"/>
            </a:xfrm>
            <a:custGeom>
              <a:rect b="b" l="l" r="r" t="t"/>
              <a:pathLst>
                <a:path extrusionOk="0" h="6167" w="10409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9418027" y="1532341"/>
              <a:ext cx="437125" cy="258651"/>
            </a:xfrm>
            <a:custGeom>
              <a:rect b="b" l="l" r="r" t="t"/>
              <a:pathLst>
                <a:path extrusionOk="0" h="6139" w="10375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9547331" y="1758634"/>
              <a:ext cx="437125" cy="255997"/>
            </a:xfrm>
            <a:custGeom>
              <a:rect b="b" l="l" r="r" t="t"/>
              <a:pathLst>
                <a:path extrusionOk="0" h="6076" w="10375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9460201" y="1606831"/>
              <a:ext cx="437125" cy="258314"/>
            </a:xfrm>
            <a:custGeom>
              <a:rect b="b" l="l" r="r" t="t"/>
              <a:pathLst>
                <a:path extrusionOk="0" h="6131" w="10375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9506589" y="1681321"/>
              <a:ext cx="435692" cy="257219"/>
            </a:xfrm>
            <a:custGeom>
              <a:rect b="b" l="l" r="r" t="t"/>
              <a:pathLst>
                <a:path extrusionOk="0" h="6105" w="10341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588074" y="1833124"/>
              <a:ext cx="437125" cy="259915"/>
            </a:xfrm>
            <a:custGeom>
              <a:rect b="b" l="l" r="r" t="t"/>
              <a:pathLst>
                <a:path extrusionOk="0" h="6169" w="10375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9375852" y="1471754"/>
              <a:ext cx="413236" cy="244621"/>
            </a:xfrm>
            <a:custGeom>
              <a:rect b="b" l="l" r="r" t="t"/>
              <a:pathLst>
                <a:path extrusionOk="0" h="5806" w="9808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9699135" y="1217526"/>
              <a:ext cx="520041" cy="765295"/>
            </a:xfrm>
            <a:custGeom>
              <a:rect b="b" l="l" r="r" t="t"/>
              <a:pathLst>
                <a:path extrusionOk="0" h="18164" w="12343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7"/>
          <p:cNvSpPr txBox="1"/>
          <p:nvPr>
            <p:ph idx="4294967295" type="title"/>
          </p:nvPr>
        </p:nvSpPr>
        <p:spPr>
          <a:xfrm>
            <a:off x="3279863" y="200125"/>
            <a:ext cx="771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Sayfa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9" name="Google Shape;329;p27"/>
          <p:cNvSpPr txBox="1"/>
          <p:nvPr>
            <p:ph idx="1" type="body"/>
          </p:nvPr>
        </p:nvSpPr>
        <p:spPr>
          <a:xfrm>
            <a:off x="2873200" y="304825"/>
            <a:ext cx="4626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5258900" y="304825"/>
            <a:ext cx="219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531325" y="1212750"/>
            <a:ext cx="7716000" cy="32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/>
              <a:t>Ana Sayfa</a:t>
            </a:r>
            <a:r>
              <a:rPr lang="en"/>
              <a:t> Sekmesi </a:t>
            </a:r>
            <a:r>
              <a:rPr b="1" lang="en">
                <a:solidFill>
                  <a:schemeClr val="dk2"/>
                </a:solidFill>
              </a:rPr>
              <a:t>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Program ilk açıldığında personelin karşısına çıkan ilk kısım,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Bu kısımda üye girişi yapılan kişilerin </a:t>
            </a:r>
            <a:r>
              <a:rPr b="1" lang="en"/>
              <a:t>Ismi, Soyismi, Branşı,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Tarih, Saat</a:t>
            </a:r>
            <a:r>
              <a:rPr lang="en"/>
              <a:t> ve program’a eklediği </a:t>
            </a:r>
            <a:r>
              <a:rPr b="1" lang="en"/>
              <a:t>Fotoğrafı</a:t>
            </a:r>
            <a:r>
              <a:rPr lang="en"/>
              <a:t> görüntülenmekte,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Diğer işlemlerin kısayolları da bu sekmede bulunmakta,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Farklı işlemler yapılmak istendiği takdirde orta kısımda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bulunan  kısayollar ile erişilebilir...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2898538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 Kitaplar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7" name="Google Shape;337;p28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 txBox="1"/>
          <p:nvPr>
            <p:ph idx="4294967295" type="body"/>
          </p:nvPr>
        </p:nvSpPr>
        <p:spPr>
          <a:xfrm>
            <a:off x="255215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p28"/>
          <p:cNvSpPr txBox="1"/>
          <p:nvPr>
            <p:ph idx="4294967295" type="body"/>
          </p:nvPr>
        </p:nvSpPr>
        <p:spPr>
          <a:xfrm>
            <a:off x="5659150" y="332750"/>
            <a:ext cx="2194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5" y="1027000"/>
            <a:ext cx="5548001" cy="349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9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350" name="Google Shape;350;p29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9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389" name="Google Shape;389;p29"/>
            <p:cNvSpPr/>
            <p:nvPr/>
          </p:nvSpPr>
          <p:spPr>
            <a:xfrm>
              <a:off x="12035804" y="3479245"/>
              <a:ext cx="274842" cy="429801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0253036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0508914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1732952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463739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1442732" y="3797532"/>
              <a:ext cx="368756" cy="24470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511025" y="3442085"/>
              <a:ext cx="969601" cy="970344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511025" y="3442721"/>
              <a:ext cx="614147" cy="613556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553811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90687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1773627" y="3442085"/>
              <a:ext cx="969568" cy="970344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1772924" y="3442721"/>
              <a:ext cx="614850" cy="613556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1816380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1753290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457752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2724231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29"/>
          <p:cNvSpPr/>
          <p:nvPr/>
        </p:nvSpPr>
        <p:spPr>
          <a:xfrm>
            <a:off x="4571994" y="1779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195092" y="326247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 txBox="1"/>
          <p:nvPr>
            <p:ph idx="2" type="title"/>
          </p:nvPr>
        </p:nvSpPr>
        <p:spPr>
          <a:xfrm>
            <a:off x="2898538" y="36197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Tum Kitaplar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29"/>
          <p:cNvSpPr txBox="1"/>
          <p:nvPr>
            <p:ph idx="4294967295" type="body"/>
          </p:nvPr>
        </p:nvSpPr>
        <p:spPr>
          <a:xfrm>
            <a:off x="2552150" y="30482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0" name="Google Shape;410;p29"/>
          <p:cNvSpPr txBox="1"/>
          <p:nvPr>
            <p:ph idx="4294967295" type="body"/>
          </p:nvPr>
        </p:nvSpPr>
        <p:spPr>
          <a:xfrm>
            <a:off x="5659150" y="332750"/>
            <a:ext cx="2194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1" name="Google Shape;411;p29"/>
          <p:cNvSpPr txBox="1"/>
          <p:nvPr>
            <p:ph idx="4294967295" type="body"/>
          </p:nvPr>
        </p:nvSpPr>
        <p:spPr>
          <a:xfrm>
            <a:off x="461525" y="1255425"/>
            <a:ext cx="63291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Tüm Kitaplar</a:t>
            </a:r>
            <a:r>
              <a:rPr lang="en" sz="1400"/>
              <a:t> Sekmesi 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Bu sekmede kategori seçimi, </a:t>
            </a:r>
            <a:r>
              <a:rPr b="1" lang="en" sz="1400"/>
              <a:t>Kategoride Bulunan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Kitaplar</a:t>
            </a:r>
            <a:r>
              <a:rPr lang="en" sz="1400"/>
              <a:t>, </a:t>
            </a:r>
            <a:r>
              <a:rPr b="1" lang="en" sz="1400"/>
              <a:t>Kategorideki Kitap Sayısı</a:t>
            </a:r>
            <a:r>
              <a:rPr lang="en" sz="1400"/>
              <a:t>, </a:t>
            </a:r>
            <a:r>
              <a:rPr b="1" lang="en" sz="1400"/>
              <a:t>Toplam Kitap 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Sayısı</a:t>
            </a:r>
            <a:r>
              <a:rPr lang="en" sz="1400"/>
              <a:t>, ve </a:t>
            </a:r>
            <a:r>
              <a:rPr b="1" lang="en" sz="1400"/>
              <a:t>Tüm Kitapları Göster</a:t>
            </a:r>
            <a:r>
              <a:rPr lang="en" sz="1400"/>
              <a:t> işlemleri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bulunuyor.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 Orta kısımda bulunan tabloda ise </a:t>
            </a:r>
            <a:r>
              <a:rPr b="1" lang="en" sz="1400"/>
              <a:t>ISBN Kodu</a:t>
            </a:r>
            <a:r>
              <a:rPr lang="en" sz="1400"/>
              <a:t>,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Kıtap Ismi, Kategori, Yazar, Baskı No</a:t>
            </a:r>
            <a:r>
              <a:rPr lang="en" sz="1400"/>
              <a:t> ve </a:t>
            </a:r>
            <a:r>
              <a:rPr b="1" lang="en" sz="1400"/>
              <a:t>Sene</a:t>
            </a:r>
            <a:r>
              <a:rPr lang="en" sz="1400"/>
              <a:t> bilgileri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bulunmakta.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2075038" y="389900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Ekleme Çıkarma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"/>
          <p:cNvSpPr txBox="1"/>
          <p:nvPr>
            <p:ph idx="4294967295" type="body"/>
          </p:nvPr>
        </p:nvSpPr>
        <p:spPr>
          <a:xfrm>
            <a:off x="1672175" y="36197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3" name="Google Shape;4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8" y="1040963"/>
            <a:ext cx="5533227" cy="34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 txBox="1"/>
          <p:nvPr>
            <p:ph idx="4294967295" type="body"/>
          </p:nvPr>
        </p:nvSpPr>
        <p:spPr>
          <a:xfrm>
            <a:off x="6792300" y="36197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5" name="Google Shape;425;p30"/>
          <p:cNvSpPr txBox="1"/>
          <p:nvPr>
            <p:ph idx="4294967295" type="body"/>
          </p:nvPr>
        </p:nvSpPr>
        <p:spPr>
          <a:xfrm>
            <a:off x="6693950" y="361975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1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431" name="Google Shape;431;p31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1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1194605" y="54422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 txBox="1"/>
          <p:nvPr>
            <p:ph idx="4294967295" type="body"/>
          </p:nvPr>
        </p:nvSpPr>
        <p:spPr>
          <a:xfrm>
            <a:off x="3469725" y="106752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Kitap Ekleme Çıkarma</a:t>
            </a:r>
            <a:r>
              <a:rPr lang="en" sz="1400"/>
              <a:t> Sekmesi </a:t>
            </a:r>
            <a:r>
              <a:rPr b="1" lang="en" sz="1400">
                <a:solidFill>
                  <a:schemeClr val="dk2"/>
                </a:solidFill>
              </a:rPr>
              <a:t>: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n" sz="1400"/>
              <a:t>Bu kısımda bir önceki kısım gibi kitapların </a:t>
            </a:r>
            <a:r>
              <a:rPr b="1" lang="en" sz="1400"/>
              <a:t>ISBN Kodu</a:t>
            </a:r>
            <a:r>
              <a:rPr lang="en" sz="1400"/>
              <a:t>,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Yazar, Sene</a:t>
            </a:r>
            <a:r>
              <a:rPr lang="en" sz="1400"/>
              <a:t> vb. gibi bilgiler bulunmakta,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n" sz="1400"/>
              <a:t>Sisteme girilmesi istenen kitabın,</a:t>
            </a:r>
            <a:r>
              <a:rPr b="1" lang="en" sz="1400"/>
              <a:t> ISBN, Isim, Yazar,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Baskı, Kategori </a:t>
            </a:r>
            <a:r>
              <a:rPr lang="en" sz="1400"/>
              <a:t>ve </a:t>
            </a:r>
            <a:r>
              <a:rPr b="1" lang="en" sz="1400"/>
              <a:t>Kitap Sayısı</a:t>
            </a:r>
            <a:r>
              <a:rPr lang="en" sz="1400"/>
              <a:t> bilgileri doldurularak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sisteme eklenir.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en" sz="1400"/>
              <a:t>Kitap Ekleme, Eklenen Kitap Verilerini Güncelleme, Eklenen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Kitap Verilerini Silme, Kategori Seçme, Düzenleme</a:t>
            </a:r>
            <a:r>
              <a:rPr lang="en" sz="1400"/>
              <a:t> gibi 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Işlevler bulunmakta. 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56" name="Google Shape;456;p31"/>
          <p:cNvSpPr txBox="1"/>
          <p:nvPr>
            <p:ph idx="4294967295" type="title"/>
          </p:nvPr>
        </p:nvSpPr>
        <p:spPr>
          <a:xfrm>
            <a:off x="2644213" y="243350"/>
            <a:ext cx="771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Kitap Ekleme Çıkarma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p31"/>
          <p:cNvSpPr txBox="1"/>
          <p:nvPr>
            <p:ph idx="4294967295" type="body"/>
          </p:nvPr>
        </p:nvSpPr>
        <p:spPr>
          <a:xfrm>
            <a:off x="2230475" y="29920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8" name="Google Shape;458;p31"/>
          <p:cNvSpPr txBox="1"/>
          <p:nvPr>
            <p:ph idx="4294967295" type="body"/>
          </p:nvPr>
        </p:nvSpPr>
        <p:spPr>
          <a:xfrm>
            <a:off x="7023900" y="29920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2"/>
          <p:cNvSpPr txBox="1"/>
          <p:nvPr>
            <p:ph type="title"/>
          </p:nvPr>
        </p:nvSpPr>
        <p:spPr>
          <a:xfrm>
            <a:off x="2563563" y="389900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Kullanıcı Bilgileri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1525685" y="870650"/>
            <a:ext cx="5878054" cy="3979910"/>
          </a:xfrm>
          <a:custGeom>
            <a:rect b="b" l="l" r="r" t="t"/>
            <a:pathLst>
              <a:path extrusionOk="0" h="163446" w="231579">
                <a:moveTo>
                  <a:pt x="7353" y="0"/>
                </a:moveTo>
                <a:cubicBezTo>
                  <a:pt x="3258" y="0"/>
                  <a:pt x="0" y="3258"/>
                  <a:pt x="0" y="7353"/>
                </a:cubicBezTo>
                <a:lnTo>
                  <a:pt x="0" y="156092"/>
                </a:lnTo>
                <a:cubicBezTo>
                  <a:pt x="0" y="160094"/>
                  <a:pt x="3258" y="163445"/>
                  <a:pt x="7353" y="163445"/>
                </a:cubicBezTo>
                <a:lnTo>
                  <a:pt x="224226" y="163445"/>
                </a:lnTo>
                <a:cubicBezTo>
                  <a:pt x="228228" y="163445"/>
                  <a:pt x="231579" y="160187"/>
                  <a:pt x="231579" y="156092"/>
                </a:cubicBezTo>
                <a:lnTo>
                  <a:pt x="231579" y="7353"/>
                </a:lnTo>
                <a:cubicBezTo>
                  <a:pt x="231579" y="3258"/>
                  <a:pt x="228228" y="0"/>
                  <a:pt x="2242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854650" y="4766335"/>
            <a:ext cx="7227083" cy="83886"/>
          </a:xfrm>
          <a:custGeom>
            <a:rect b="b" l="l" r="r" t="t"/>
            <a:pathLst>
              <a:path extrusionOk="0" h="3445" w="284727">
                <a:moveTo>
                  <a:pt x="0" y="0"/>
                </a:moveTo>
                <a:cubicBezTo>
                  <a:pt x="0" y="0"/>
                  <a:pt x="3072" y="3444"/>
                  <a:pt x="12472" y="3444"/>
                </a:cubicBezTo>
                <a:lnTo>
                  <a:pt x="272254" y="3444"/>
                </a:lnTo>
                <a:cubicBezTo>
                  <a:pt x="281655" y="3444"/>
                  <a:pt x="284726" y="0"/>
                  <a:pt x="2847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854650" y="4634881"/>
            <a:ext cx="7224723" cy="131490"/>
          </a:xfrm>
          <a:custGeom>
            <a:rect b="b" l="l" r="r" t="t"/>
            <a:pathLst>
              <a:path extrusionOk="0" h="5400" w="284634">
                <a:moveTo>
                  <a:pt x="0" y="1"/>
                </a:moveTo>
                <a:lnTo>
                  <a:pt x="0" y="5399"/>
                </a:lnTo>
                <a:lnTo>
                  <a:pt x="284633" y="5399"/>
                </a:lnTo>
                <a:lnTo>
                  <a:pt x="2846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3966457" y="4650756"/>
            <a:ext cx="1013574" cy="61216"/>
          </a:xfrm>
          <a:custGeom>
            <a:rect b="b" l="l" r="r" t="t"/>
            <a:pathLst>
              <a:path extrusionOk="0" h="2514" w="39932">
                <a:moveTo>
                  <a:pt x="1" y="0"/>
                </a:moveTo>
                <a:cubicBezTo>
                  <a:pt x="1" y="1396"/>
                  <a:pt x="1118" y="2513"/>
                  <a:pt x="2514" y="2513"/>
                </a:cubicBezTo>
                <a:lnTo>
                  <a:pt x="37418" y="2513"/>
                </a:lnTo>
                <a:cubicBezTo>
                  <a:pt x="38815" y="2513"/>
                  <a:pt x="39932" y="1396"/>
                  <a:pt x="39932" y="0"/>
                </a:cubicBezTo>
                <a:close/>
              </a:path>
            </a:pathLst>
          </a:custGeom>
          <a:solidFill>
            <a:srgbClr val="5E5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672184" y="1027012"/>
            <a:ext cx="5582729" cy="3497147"/>
          </a:xfrm>
          <a:custGeom>
            <a:rect b="b" l="l" r="r" t="t"/>
            <a:pathLst>
              <a:path extrusionOk="0" h="143620" w="219944">
                <a:moveTo>
                  <a:pt x="0" y="0"/>
                </a:moveTo>
                <a:lnTo>
                  <a:pt x="0" y="143620"/>
                </a:lnTo>
                <a:lnTo>
                  <a:pt x="219944" y="143620"/>
                </a:lnTo>
                <a:lnTo>
                  <a:pt x="2199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>
            <p:ph idx="4294967295" type="body"/>
          </p:nvPr>
        </p:nvSpPr>
        <p:spPr>
          <a:xfrm>
            <a:off x="2135875" y="3327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0" name="Google Shape;470;p32"/>
          <p:cNvSpPr txBox="1"/>
          <p:nvPr>
            <p:ph idx="4294967295" type="body"/>
          </p:nvPr>
        </p:nvSpPr>
        <p:spPr>
          <a:xfrm>
            <a:off x="6225175" y="332750"/>
            <a:ext cx="462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"/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71" name="Google Shape;4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175" y="1027000"/>
            <a:ext cx="5582726" cy="346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