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3" r:id="rId5"/>
    <p:sldId id="268" r:id="rId6"/>
    <p:sldId id="276" r:id="rId7"/>
    <p:sldId id="277" r:id="rId8"/>
    <p:sldId id="278" r:id="rId9"/>
    <p:sldId id="266" r:id="rId10"/>
    <p:sldId id="280" r:id="rId11"/>
    <p:sldId id="279" r:id="rId12"/>
    <p:sldId id="28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70302-639A-4DB2-81A5-904F6E068BB0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B0823-70B5-48DA-8F6E-3ED47CED8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8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49FF-5CD5-4C3E-8F1F-965D41755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EC88A-F870-4DCB-84BE-6F56A65DC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1BFC-8DC5-45CD-885C-27E6E6EF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3C7E-1AF7-4C56-BE13-23D3366FA4D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D78E0-693E-4A98-BE8F-D792C57D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D591-9552-4FE0-A8C6-1B81291C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1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1988-D27E-47A3-9697-91DB370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6A66D-6CC3-4519-9A51-5971FD09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58B9-E6DF-4265-B6DE-FCFE95CC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015-795D-4199-BED2-0CE4A2742B5C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DFB75-BBC5-4BA6-807F-24ED98C0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A833-19EE-409C-8BEE-29063FE1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5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78F1A-86CE-41B7-B36F-4FADC4F3B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27976-8035-4CF6-947C-4365CB74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02B2-2571-473F-B748-21247723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B1C7-E2F0-4338-ABD6-6E04107B2D1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3474D-F5C0-4A39-BB6B-81FB1781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2A87-1E47-4D39-8402-0FBD5BF4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75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79B4-365F-407D-A60E-79E8321C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2C10-08E2-41D6-B2CB-2BF7EDFF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828B-C967-4955-9550-761B021E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CB52-9B04-4B73-B8F8-B605E0E0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2C35-5925-4FEF-A4E5-280AC312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43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7000-5E05-43ED-88B4-71F64390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979F9-CFD6-4484-80C2-45BC5608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DBF2-7965-47B7-8998-75E84A03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1B4-C968-4EFD-BE80-1789465A67C3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8594-8404-4EFC-9051-468DB68D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6682E-8EF0-4A4A-91FC-94F49362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4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BE7A-22D0-4D4B-8FA9-706747B0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2F26-EFF1-484A-A6BF-5FE5C5203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1FB3-3EA8-4FF3-9198-5B6F11940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E08FB-3247-4BF0-A4CA-F9BB1BEA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6B6-2618-43C0-9F67-372EE4CEA94D}" type="datetime5">
              <a:rPr lang="en-IN" smtClean="0"/>
              <a:t>17-Feb-21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204BE-2B1E-4499-B2E1-F982746D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3C8C-9E70-427F-9BCF-8BD3A0E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1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51B5-265A-4C2A-A426-8AF4C111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3681-8804-4060-9444-C790079C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35C48-4754-4C29-8FB2-C910E5022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828B-5356-43A5-9C4B-E971D866B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36A6F-79A8-4BEF-8177-59A8D0D3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1FD08-B2F8-4304-9710-1431AA1D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9992-A3BE-469D-958F-D1F01CC88016}" type="datetime5">
              <a:rPr lang="en-IN" smtClean="0"/>
              <a:t>17-Feb-21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1EB2E-1599-4134-A433-4C9AC926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AF452-08B4-4F66-B928-B9EB998F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9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E810-CCED-4916-86EF-E3A08B32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00388-2D3D-4184-AFF1-704C0B8E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D5C1-1332-4F7C-BD9E-11D7BBCD2391}" type="datetime5">
              <a:rPr lang="en-IN" smtClean="0"/>
              <a:t>17-Feb-21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1D9AB-D2DA-4C9F-9027-0F4FB40A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A778-A398-49AF-9423-18B668DE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5349B-7253-403E-BA4F-8309B180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ECB-932C-41E5-94C2-93081832086A}" type="datetime5">
              <a:rPr lang="en-IN" smtClean="0"/>
              <a:t>17-Feb-21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0E810-83DA-4584-889C-AA2EA675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FB3E-2FB2-4F59-8E91-C06174F4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1AFE-7C9E-493B-B900-0E7ABE8C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24B2-723F-4E20-8EC9-747C496B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AE1B1-3194-43D7-AE36-65C2F2DC4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B0626-F343-4A89-81DE-C93C7F2A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3158-DB32-40B3-A862-585DFCF5E53F}" type="datetime5">
              <a:rPr lang="en-IN" smtClean="0"/>
              <a:t>17-Feb-21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BD21B-7601-469F-94B6-AA9204B0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695F2-40D6-4E47-ABE8-27B5477D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2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D047-108E-41DC-B968-65FA0481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E3FD9-C5AC-404F-92AF-E93CDEBF6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EB85-731D-41F2-B45A-8B714BF3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EA0EB-4377-48F3-A198-925CE6C8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DDC6-A9BB-4398-BCEA-03370A259F89}" type="datetime5">
              <a:rPr lang="en-IN" smtClean="0"/>
              <a:t>17-Feb-21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EAF97-0E58-43FF-A043-B13F85AD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FDA8B-2BD6-4CB1-A842-7DC319C3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962F9-20DF-4383-B94A-5C7D0D51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5777A-A4C1-46B8-9245-EDABE9BE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141C-FEE5-4BC8-BD7C-531484792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9B45-942D-4DE8-BF7A-EF9EAB6DD4B3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CFB8-478B-48EC-AED7-83D03205D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8C83-5224-473F-8D7D-6818596AF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51B4-2647-4970-83BA-59AD442EB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0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E76E-48C7-4AC3-A663-DD3ED3974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931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Course Project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– Employee Payroll System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668CD8-4D3B-4FF1-BC67-EC34B7C4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7" y="320198"/>
            <a:ext cx="40481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6429FD-595A-4BDF-894C-B2E1A8FA5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80441"/>
              </p:ext>
            </p:extLst>
          </p:nvPr>
        </p:nvGraphicFramePr>
        <p:xfrm>
          <a:off x="4071937" y="4604351"/>
          <a:ext cx="41468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429">
                  <a:extLst>
                    <a:ext uri="{9D8B030D-6E8A-4147-A177-3AD203B41FA5}">
                      <a16:colId xmlns:a16="http://schemas.microsoft.com/office/drawing/2014/main" val="2565463245"/>
                    </a:ext>
                  </a:extLst>
                </a:gridCol>
                <a:gridCol w="2073429">
                  <a:extLst>
                    <a:ext uri="{9D8B030D-6E8A-4147-A177-3AD203B41FA5}">
                      <a16:colId xmlns:a16="http://schemas.microsoft.com/office/drawing/2014/main" val="219198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7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01FE17BCS125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Nitin Verma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4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01FE17BCS144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Puneet Gupta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85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01FE17BCS148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Rahetul Asquin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20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01FE17BCS158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Ritbik Bharti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9157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C35C84-8F5F-45EB-8D7B-9EDE38A57734}"/>
              </a:ext>
            </a:extLst>
          </p:cNvPr>
          <p:cNvSpPr txBox="1"/>
          <p:nvPr/>
        </p:nvSpPr>
        <p:spPr>
          <a:xfrm flipH="1">
            <a:off x="5474894" y="4235019"/>
            <a:ext cx="12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– C1</a:t>
            </a:r>
          </a:p>
        </p:txBody>
      </p:sp>
    </p:spTree>
    <p:extLst>
      <p:ext uri="{BB962C8B-B14F-4D97-AF65-F5344CB8AC3E}">
        <p14:creationId xmlns:p14="http://schemas.microsoft.com/office/powerpoint/2010/main" val="258300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E894-F843-426A-ADCD-7F22DE2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A86A-8E6C-45A0-A6B0-5F3691BB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BF81-A4D0-455D-A0C0-B77E737F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1F6C-E98D-42F2-A863-2CE115C3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DB3D3-4802-4682-B7DF-5303DB12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47060"/>
            <a:ext cx="7494856" cy="46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1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48FC-4BC8-45FB-BD5F-CC0D08F1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18082-9A6D-41AD-97C8-44E199CC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DEBB-CBC4-4990-87C3-7242DC06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9517-B5EC-43AD-9FD3-C27665B3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AC4105-1494-44B7-8C37-7106FD6C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41" y="1248576"/>
            <a:ext cx="8296918" cy="49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1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BB7D-04B3-4B82-9F3E-784C29B5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6506-A0EA-41FF-A9FE-9A2FBACC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Puneet Gupta - GUI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Nitin Verma – Login and Build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Rahetul Asquin -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Ritbik Bharti – Core logic and C#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CDAC-D130-4E42-B500-FC0F2400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F605-FCD0-4B8E-8300-EC6C1958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FF1D-7ABC-4A88-B93E-24FB52DA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1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BD05-FF74-431E-8191-3E397FD8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0D14-E5A8-4010-8CA9-FFE018B6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163E-E92F-4F4E-ACE2-3C46DF17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9FF5-2122-461F-B2DA-00F74E6F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13</a:t>
            </a:fld>
            <a:endParaRPr lang="en-IN"/>
          </a:p>
        </p:txBody>
      </p:sp>
      <p:pic>
        <p:nvPicPr>
          <p:cNvPr id="5122" name="Picture 2" descr="What Is Blockchain Technology and How Does It Work? - TheStreet">
            <a:extLst>
              <a:ext uri="{FF2B5EF4-FFF2-40B4-BE49-F238E27FC236}">
                <a16:creationId xmlns:a16="http://schemas.microsoft.com/office/drawing/2014/main" id="{E39B8F38-D9AA-4343-9B99-179BA1057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60" y="1842671"/>
            <a:ext cx="5640280" cy="31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78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25C5-3E8D-4885-A3C1-55483268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0E31-52F7-4103-BA7A-20D84C31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payroll management system is a tool that enables your business to handle all your employee’s financial records hassle-free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maintain the employee details elegantly and handles several time-consuming redundant tasks in an automated fashion.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payroll system handles mainly employee’s salaries, bonuses, deductions, net pay, and generation of pay-slips for a specific period.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7B77-A237-449D-BC09-13296CD1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3FAF-B2F2-48AE-B49D-7BC5F3AD8FB3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9653-FBDE-4588-971F-46CE980C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6AFE-8E6A-4ABE-8098-A5A540DF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9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54E6-88B6-43AC-BACE-9AEC50C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8080-316A-4499-B2D5-4C8EC9B5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an user friendly employee payroll system that can maintain the employee details easily for the end user.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036E-DD6F-400C-BD8C-71D8CAEF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31C2-1C8D-4847-A4DA-6C45B6EB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C403-BB1F-4559-836E-143BC0C3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2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02D6-F123-437F-B91A-15F377C3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806F-A7BE-4FD1-8298-251EB335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find out an employee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an user friendly app to save and display employee salary.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easy and faster salary calculation.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pay slip as pdf.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9141-0ADC-4606-A056-74A52AF9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62753-9F3D-44CE-8037-9BADCE54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628-8DE0-473A-AC83-324CCE8E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BB7D-04B3-4B82-9F3E-784C29B5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6506-A0EA-41FF-A9FE-9A2FBACC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Module: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Allowance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Slip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CDAC-D130-4E42-B500-FC0F2400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F605-FCD0-4B8E-8300-EC6C1958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FF1D-7ABC-4A88-B93E-24FB52DA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6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BB7D-04B3-4B82-9F3E-784C29B5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6506-A0EA-41FF-A9FE-9A2FBACC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[Employer]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master control over the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and delete records.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generate the pay slip.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CDAC-D130-4E42-B500-FC0F2400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F605-FCD0-4B8E-8300-EC6C1958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FF1D-7ABC-4A88-B93E-24FB52DA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4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BB7D-04B3-4B82-9F3E-784C29B5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6506-A0EA-41FF-A9FE-9A2FBACC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should be able to add the details of employee.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should be able to edit the details of employee.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should be able to search the details of the employee.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admin should be able to generate the pay slip of the employee.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CDAC-D130-4E42-B500-FC0F2400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F605-FCD0-4B8E-8300-EC6C1958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FF1D-7ABC-4A88-B93E-24FB52DA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0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BB7D-04B3-4B82-9F3E-784C29B5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6506-A0EA-41FF-A9FE-9A2FBACC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fast and error free.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have built in error checking and correction facilities.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 handle large amount of data comfortably.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CDAC-D130-4E42-B500-FC0F2400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F605-FCD0-4B8E-8300-EC6C1958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FF1D-7ABC-4A88-B93E-24FB52DA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5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E894-F843-426A-ADCD-7F22DE2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A86A-8E6C-45A0-A6B0-5F3691BB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EC1-AB5E-4234-915F-2E7CBCED4CFB}" type="datetime5">
              <a:rPr lang="en-IN" smtClean="0"/>
              <a:t>17-Feb-21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BF81-A4D0-455D-A0C0-B77E737F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SoCSE, KLE Technological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1F6C-E98D-42F2-A863-2CE115C3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51B4-2647-4970-83BA-59AD442EBA2B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146A90-6B9A-4469-9533-F064E3B1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50" y="1639641"/>
            <a:ext cx="2764163" cy="424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78A3DC-6D02-4703-9C30-4ACB9D2F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07" y="2325623"/>
            <a:ext cx="6845549" cy="292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393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C# Course Project Title – Employee Payroll System</vt:lpstr>
      <vt:lpstr>Introduction</vt:lpstr>
      <vt:lpstr>Problem Statement</vt:lpstr>
      <vt:lpstr>Objectives</vt:lpstr>
      <vt:lpstr>Functions</vt:lpstr>
      <vt:lpstr>Actors</vt:lpstr>
      <vt:lpstr>Functional Requirements</vt:lpstr>
      <vt:lpstr>Non Functional Requirements</vt:lpstr>
      <vt:lpstr>Implementation</vt:lpstr>
      <vt:lpstr>Implementation</vt:lpstr>
      <vt:lpstr>Implementation</vt:lpstr>
      <vt:lpstr>Individual 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Project</dc:title>
  <dc:creator>Nitin Verma</dc:creator>
  <cp:lastModifiedBy>Nitin Verma</cp:lastModifiedBy>
  <cp:revision>190</cp:revision>
  <dcterms:created xsi:type="dcterms:W3CDTF">2020-11-23T10:08:53Z</dcterms:created>
  <dcterms:modified xsi:type="dcterms:W3CDTF">2021-02-17T07:35:07Z</dcterms:modified>
  <cp:contentStatus/>
</cp:coreProperties>
</file>