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63" r:id="rId3"/>
    <p:sldMasterId id="2147483667" r:id="rId4"/>
  </p:sldMasterIdLst>
  <p:notesMasterIdLst>
    <p:notesMasterId r:id="rId10"/>
  </p:notesMasterIdLst>
  <p:sldIdLst>
    <p:sldId id="273" r:id="rId5"/>
    <p:sldId id="268" r:id="rId6"/>
    <p:sldId id="274" r:id="rId7"/>
    <p:sldId id="269" r:id="rId8"/>
    <p:sldId id="27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EDB"/>
    <a:srgbClr val="56DBFD"/>
    <a:srgbClr val="3D4136"/>
    <a:srgbClr val="00B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A62EB-535B-4A2F-88C0-8CD499B6376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C853EAA-E045-4CAD-B8BA-B37874EA37A4}">
      <dgm:prSet phldrT="[Text]" custT="1"/>
      <dgm:spPr/>
      <dgm:t>
        <a:bodyPr/>
        <a:lstStyle/>
        <a:p>
          <a:r>
            <a:rPr lang="de-DE" sz="3600" dirty="0"/>
            <a:t>Lea Schertel</a:t>
          </a:r>
          <a:endParaRPr lang="en-GB" sz="3600" dirty="0"/>
        </a:p>
      </dgm:t>
    </dgm:pt>
    <dgm:pt modelId="{6AF6CFE1-1E7C-4188-BE6F-20038D1899D6}" type="parTrans" cxnId="{826A4424-11ED-47A6-BAAC-7F14E0480E76}">
      <dgm:prSet/>
      <dgm:spPr/>
      <dgm:t>
        <a:bodyPr/>
        <a:lstStyle/>
        <a:p>
          <a:endParaRPr lang="en-GB"/>
        </a:p>
      </dgm:t>
    </dgm:pt>
    <dgm:pt modelId="{8B55A965-C9E6-41B6-BA2D-102B8BE3C961}" type="sibTrans" cxnId="{826A4424-11ED-47A6-BAAC-7F14E0480E76}">
      <dgm:prSet/>
      <dgm:spPr/>
      <dgm:t>
        <a:bodyPr/>
        <a:lstStyle/>
        <a:p>
          <a:endParaRPr lang="en-GB"/>
        </a:p>
      </dgm:t>
    </dgm:pt>
    <dgm:pt modelId="{80E54F69-57D7-4148-AEA1-22BA61643CAE}">
      <dgm:prSet phldrT="[Text]" custT="1"/>
      <dgm:spPr/>
      <dgm:t>
        <a:bodyPr/>
        <a:lstStyle/>
        <a:p>
          <a:r>
            <a:rPr lang="de-DE" sz="3600" dirty="0"/>
            <a:t>Richard Weiss</a:t>
          </a:r>
          <a:endParaRPr lang="en-GB" sz="3600" dirty="0"/>
        </a:p>
      </dgm:t>
    </dgm:pt>
    <dgm:pt modelId="{0806D88D-BB4D-41CF-ADB1-BF0C13C0B150}" type="parTrans" cxnId="{551F31BF-8008-43FA-B88C-0469002A9496}">
      <dgm:prSet/>
      <dgm:spPr/>
      <dgm:t>
        <a:bodyPr/>
        <a:lstStyle/>
        <a:p>
          <a:endParaRPr lang="en-GB"/>
        </a:p>
      </dgm:t>
    </dgm:pt>
    <dgm:pt modelId="{55FFA28C-A067-41C8-A909-D4D23F424294}" type="sibTrans" cxnId="{551F31BF-8008-43FA-B88C-0469002A9496}">
      <dgm:prSet/>
      <dgm:spPr/>
      <dgm:t>
        <a:bodyPr/>
        <a:lstStyle/>
        <a:p>
          <a:endParaRPr lang="en-GB"/>
        </a:p>
      </dgm:t>
    </dgm:pt>
    <dgm:pt modelId="{45158368-16BD-44A9-8A87-5CC228D0C874}">
      <dgm:prSet custT="1"/>
      <dgm:spPr/>
      <dgm:t>
        <a:bodyPr/>
        <a:lstStyle/>
        <a:p>
          <a:r>
            <a:rPr lang="de-DE" sz="3600" dirty="0"/>
            <a:t>André </a:t>
          </a:r>
          <a:r>
            <a:rPr lang="de-DE" sz="3600" dirty="0" err="1"/>
            <a:t>Sünnemann</a:t>
          </a:r>
          <a:endParaRPr lang="de-DE" sz="3600" dirty="0"/>
        </a:p>
      </dgm:t>
    </dgm:pt>
    <dgm:pt modelId="{600E585A-FFA9-4FBC-8145-86D809B40E75}" type="parTrans" cxnId="{484CD60E-27EB-4401-BA4B-CBB61118527C}">
      <dgm:prSet/>
      <dgm:spPr/>
      <dgm:t>
        <a:bodyPr/>
        <a:lstStyle/>
        <a:p>
          <a:endParaRPr lang="en-GB"/>
        </a:p>
      </dgm:t>
    </dgm:pt>
    <dgm:pt modelId="{4C73AEEF-4F1D-4891-BB64-E936B89960A9}" type="sibTrans" cxnId="{484CD60E-27EB-4401-BA4B-CBB61118527C}">
      <dgm:prSet/>
      <dgm:spPr/>
      <dgm:t>
        <a:bodyPr/>
        <a:lstStyle/>
        <a:p>
          <a:endParaRPr lang="en-GB"/>
        </a:p>
      </dgm:t>
    </dgm:pt>
    <dgm:pt modelId="{05DF3874-F52E-4B9A-B9EF-5173312A484F}" type="pres">
      <dgm:prSet presAssocID="{B98A62EB-535B-4A2F-88C0-8CD499B63765}" presName="linearFlow" presStyleCnt="0">
        <dgm:presLayoutVars>
          <dgm:dir/>
          <dgm:resizeHandles val="exact"/>
        </dgm:presLayoutVars>
      </dgm:prSet>
      <dgm:spPr/>
    </dgm:pt>
    <dgm:pt modelId="{9C003FD4-444B-4C87-A9A7-C3D1F6C1B588}" type="pres">
      <dgm:prSet presAssocID="{FC853EAA-E045-4CAD-B8BA-B37874EA37A4}" presName="composite" presStyleCnt="0"/>
      <dgm:spPr/>
    </dgm:pt>
    <dgm:pt modelId="{3F61052E-4B6A-45AF-B050-C68E66E81B08}" type="pres">
      <dgm:prSet presAssocID="{FC853EAA-E045-4CAD-B8BA-B37874EA37A4}" presName="imgShp" presStyleLbl="fgImgPlace1" presStyleIdx="0" presStyleCnt="3" custLinFactX="-8019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DA17CAE-511C-4A4A-9CFC-C896BB8339D1}" type="pres">
      <dgm:prSet presAssocID="{FC853EAA-E045-4CAD-B8BA-B37874EA37A4}" presName="txShp" presStyleLbl="node1" presStyleIdx="0" presStyleCnt="3" custLinFactNeighborX="-19902">
        <dgm:presLayoutVars>
          <dgm:bulletEnabled val="1"/>
        </dgm:presLayoutVars>
      </dgm:prSet>
      <dgm:spPr/>
    </dgm:pt>
    <dgm:pt modelId="{D1673DBB-3DE0-413B-B4E2-67745B87CB3A}" type="pres">
      <dgm:prSet presAssocID="{8B55A965-C9E6-41B6-BA2D-102B8BE3C961}" presName="spacing" presStyleCnt="0"/>
      <dgm:spPr/>
    </dgm:pt>
    <dgm:pt modelId="{7FA8CCB2-1B50-43EA-AC54-DA3893B03699}" type="pres">
      <dgm:prSet presAssocID="{45158368-16BD-44A9-8A87-5CC228D0C874}" presName="composite" presStyleCnt="0"/>
      <dgm:spPr/>
    </dgm:pt>
    <dgm:pt modelId="{418E35EA-9D43-42DC-AD54-01BA62D6B019}" type="pres">
      <dgm:prSet presAssocID="{45158368-16BD-44A9-8A87-5CC228D0C874}" presName="imgShp" presStyleLbl="fgImgPlace1" presStyleIdx="1" presStyleCnt="3" custLinFactNeighborX="-3176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1EE18529-E820-4520-AB22-0BFBEF386459}" type="pres">
      <dgm:prSet presAssocID="{45158368-16BD-44A9-8A87-5CC228D0C874}" presName="txShp" presStyleLbl="node1" presStyleIdx="1" presStyleCnt="3" custLinFactNeighborX="-2269">
        <dgm:presLayoutVars>
          <dgm:bulletEnabled val="1"/>
        </dgm:presLayoutVars>
      </dgm:prSet>
      <dgm:spPr/>
    </dgm:pt>
    <dgm:pt modelId="{8B60B3B8-4DB0-418C-9F6D-C43028E72824}" type="pres">
      <dgm:prSet presAssocID="{4C73AEEF-4F1D-4891-BB64-E936B89960A9}" presName="spacing" presStyleCnt="0"/>
      <dgm:spPr/>
    </dgm:pt>
    <dgm:pt modelId="{6C90C58C-3CCB-4975-8B73-E11B86374A45}" type="pres">
      <dgm:prSet presAssocID="{80E54F69-57D7-4148-AEA1-22BA61643CAE}" presName="composite" presStyleCnt="0"/>
      <dgm:spPr/>
    </dgm:pt>
    <dgm:pt modelId="{415C145C-F430-4333-8ED5-87D35B58AC4D}" type="pres">
      <dgm:prSet presAssocID="{80E54F69-57D7-4148-AEA1-22BA61643CAE}" presName="imgShp" presStyleLbl="fgImgPlace1" presStyleIdx="2" presStyleCnt="3" custLinFactNeighborX="53514" custLinFactNeighborY="-991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D730B6BC-19FF-4338-9935-24C7A2747CCB}" type="pres">
      <dgm:prSet presAssocID="{80E54F69-57D7-4148-AEA1-22BA61643CAE}" presName="txShp" presStyleLbl="node1" presStyleIdx="2" presStyleCnt="3" custLinFactNeighborX="9840" custLinFactNeighborY="-991">
        <dgm:presLayoutVars>
          <dgm:bulletEnabled val="1"/>
        </dgm:presLayoutVars>
      </dgm:prSet>
      <dgm:spPr/>
    </dgm:pt>
  </dgm:ptLst>
  <dgm:cxnLst>
    <dgm:cxn modelId="{484CD60E-27EB-4401-BA4B-CBB61118527C}" srcId="{B98A62EB-535B-4A2F-88C0-8CD499B63765}" destId="{45158368-16BD-44A9-8A87-5CC228D0C874}" srcOrd="1" destOrd="0" parTransId="{600E585A-FFA9-4FBC-8145-86D809B40E75}" sibTransId="{4C73AEEF-4F1D-4891-BB64-E936B89960A9}"/>
    <dgm:cxn modelId="{826A4424-11ED-47A6-BAAC-7F14E0480E76}" srcId="{B98A62EB-535B-4A2F-88C0-8CD499B63765}" destId="{FC853EAA-E045-4CAD-B8BA-B37874EA37A4}" srcOrd="0" destOrd="0" parTransId="{6AF6CFE1-1E7C-4188-BE6F-20038D1899D6}" sibTransId="{8B55A965-C9E6-41B6-BA2D-102B8BE3C961}"/>
    <dgm:cxn modelId="{987E6F6A-1D38-4780-BCDE-8788C5D5679A}" type="presOf" srcId="{FC853EAA-E045-4CAD-B8BA-B37874EA37A4}" destId="{CDA17CAE-511C-4A4A-9CFC-C896BB8339D1}" srcOrd="0" destOrd="0" presId="urn:microsoft.com/office/officeart/2005/8/layout/vList3"/>
    <dgm:cxn modelId="{30706C71-1CAB-4491-9B6C-83123EE65649}" type="presOf" srcId="{80E54F69-57D7-4148-AEA1-22BA61643CAE}" destId="{D730B6BC-19FF-4338-9935-24C7A2747CCB}" srcOrd="0" destOrd="0" presId="urn:microsoft.com/office/officeart/2005/8/layout/vList3"/>
    <dgm:cxn modelId="{4F59A498-15D2-468B-B0DF-28F02FAB313D}" type="presOf" srcId="{B98A62EB-535B-4A2F-88C0-8CD499B63765}" destId="{05DF3874-F52E-4B9A-B9EF-5173312A484F}" srcOrd="0" destOrd="0" presId="urn:microsoft.com/office/officeart/2005/8/layout/vList3"/>
    <dgm:cxn modelId="{551F31BF-8008-43FA-B88C-0469002A9496}" srcId="{B98A62EB-535B-4A2F-88C0-8CD499B63765}" destId="{80E54F69-57D7-4148-AEA1-22BA61643CAE}" srcOrd="2" destOrd="0" parTransId="{0806D88D-BB4D-41CF-ADB1-BF0C13C0B150}" sibTransId="{55FFA28C-A067-41C8-A909-D4D23F424294}"/>
    <dgm:cxn modelId="{F5AEBEE7-1498-4DB7-8C3C-214A97E6EBF8}" type="presOf" srcId="{45158368-16BD-44A9-8A87-5CC228D0C874}" destId="{1EE18529-E820-4520-AB22-0BFBEF386459}" srcOrd="0" destOrd="0" presId="urn:microsoft.com/office/officeart/2005/8/layout/vList3"/>
    <dgm:cxn modelId="{15981D76-C732-4F43-9F00-017D23F4BFA7}" type="presParOf" srcId="{05DF3874-F52E-4B9A-B9EF-5173312A484F}" destId="{9C003FD4-444B-4C87-A9A7-C3D1F6C1B588}" srcOrd="0" destOrd="0" presId="urn:microsoft.com/office/officeart/2005/8/layout/vList3"/>
    <dgm:cxn modelId="{A2763455-8A79-400A-A96F-A42384249964}" type="presParOf" srcId="{9C003FD4-444B-4C87-A9A7-C3D1F6C1B588}" destId="{3F61052E-4B6A-45AF-B050-C68E66E81B08}" srcOrd="0" destOrd="0" presId="urn:microsoft.com/office/officeart/2005/8/layout/vList3"/>
    <dgm:cxn modelId="{7DB153AF-2FF5-4E60-A6B6-17675033CCD1}" type="presParOf" srcId="{9C003FD4-444B-4C87-A9A7-C3D1F6C1B588}" destId="{CDA17CAE-511C-4A4A-9CFC-C896BB8339D1}" srcOrd="1" destOrd="0" presId="urn:microsoft.com/office/officeart/2005/8/layout/vList3"/>
    <dgm:cxn modelId="{D02E4747-2ADC-4ADA-B18F-74F55CDA033C}" type="presParOf" srcId="{05DF3874-F52E-4B9A-B9EF-5173312A484F}" destId="{D1673DBB-3DE0-413B-B4E2-67745B87CB3A}" srcOrd="1" destOrd="0" presId="urn:microsoft.com/office/officeart/2005/8/layout/vList3"/>
    <dgm:cxn modelId="{A7358983-CFC2-4EA1-A855-253D65FADAE5}" type="presParOf" srcId="{05DF3874-F52E-4B9A-B9EF-5173312A484F}" destId="{7FA8CCB2-1B50-43EA-AC54-DA3893B03699}" srcOrd="2" destOrd="0" presId="urn:microsoft.com/office/officeart/2005/8/layout/vList3"/>
    <dgm:cxn modelId="{EC0F19FE-D4E9-42F8-A531-BAC1A401E9B7}" type="presParOf" srcId="{7FA8CCB2-1B50-43EA-AC54-DA3893B03699}" destId="{418E35EA-9D43-42DC-AD54-01BA62D6B019}" srcOrd="0" destOrd="0" presId="urn:microsoft.com/office/officeart/2005/8/layout/vList3"/>
    <dgm:cxn modelId="{DE9713BE-57E6-44A6-9AED-BF0453B35B24}" type="presParOf" srcId="{7FA8CCB2-1B50-43EA-AC54-DA3893B03699}" destId="{1EE18529-E820-4520-AB22-0BFBEF386459}" srcOrd="1" destOrd="0" presId="urn:microsoft.com/office/officeart/2005/8/layout/vList3"/>
    <dgm:cxn modelId="{A5FE232D-F8C3-40EA-9906-0593DAEF9A78}" type="presParOf" srcId="{05DF3874-F52E-4B9A-B9EF-5173312A484F}" destId="{8B60B3B8-4DB0-418C-9F6D-C43028E72824}" srcOrd="3" destOrd="0" presId="urn:microsoft.com/office/officeart/2005/8/layout/vList3"/>
    <dgm:cxn modelId="{072EE88A-F028-42BC-8A24-75C9D3A9A5BC}" type="presParOf" srcId="{05DF3874-F52E-4B9A-B9EF-5173312A484F}" destId="{6C90C58C-3CCB-4975-8B73-E11B86374A45}" srcOrd="4" destOrd="0" presId="urn:microsoft.com/office/officeart/2005/8/layout/vList3"/>
    <dgm:cxn modelId="{D36C884F-3A5E-4273-8B26-8E0CA38C3C62}" type="presParOf" srcId="{6C90C58C-3CCB-4975-8B73-E11B86374A45}" destId="{415C145C-F430-4333-8ED5-87D35B58AC4D}" srcOrd="0" destOrd="0" presId="urn:microsoft.com/office/officeart/2005/8/layout/vList3"/>
    <dgm:cxn modelId="{5FD820F3-FD64-4591-BEE3-D20B3F4FAB91}" type="presParOf" srcId="{6C90C58C-3CCB-4975-8B73-E11B86374A45}" destId="{D730B6BC-19FF-4338-9935-24C7A2747CC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17CAE-511C-4A4A-9CFC-C896BB8339D1}">
      <dsp:nvSpPr>
        <dsp:cNvPr id="0" name=""/>
        <dsp:cNvSpPr/>
      </dsp:nvSpPr>
      <dsp:spPr>
        <a:xfrm rot="10800000">
          <a:off x="516079" y="2181"/>
          <a:ext cx="5217207" cy="961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862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Lea Schertel</a:t>
          </a:r>
          <a:endParaRPr lang="en-GB" sz="3600" kern="1200" dirty="0"/>
        </a:p>
      </dsp:txBody>
      <dsp:txXfrm rot="10800000">
        <a:off x="756378" y="2181"/>
        <a:ext cx="4976908" cy="961198"/>
      </dsp:txXfrm>
    </dsp:sp>
    <dsp:sp modelId="{3F61052E-4B6A-45AF-B050-C68E66E81B08}">
      <dsp:nvSpPr>
        <dsp:cNvPr id="0" name=""/>
        <dsp:cNvSpPr/>
      </dsp:nvSpPr>
      <dsp:spPr>
        <a:xfrm>
          <a:off x="35531" y="2181"/>
          <a:ext cx="961198" cy="9611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18529-E820-4520-AB22-0BFBEF386459}">
      <dsp:nvSpPr>
        <dsp:cNvPr id="0" name=""/>
        <dsp:cNvSpPr/>
      </dsp:nvSpPr>
      <dsp:spPr>
        <a:xfrm rot="10800000">
          <a:off x="1436029" y="1250305"/>
          <a:ext cx="5217207" cy="961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862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André </a:t>
          </a:r>
          <a:r>
            <a:rPr lang="de-DE" sz="3600" kern="1200" dirty="0" err="1"/>
            <a:t>Sünnemann</a:t>
          </a:r>
          <a:endParaRPr lang="de-DE" sz="3600" kern="1200" dirty="0"/>
        </a:p>
      </dsp:txBody>
      <dsp:txXfrm rot="10800000">
        <a:off x="1676328" y="1250305"/>
        <a:ext cx="4976908" cy="961198"/>
      </dsp:txXfrm>
    </dsp:sp>
    <dsp:sp modelId="{418E35EA-9D43-42DC-AD54-01BA62D6B019}">
      <dsp:nvSpPr>
        <dsp:cNvPr id="0" name=""/>
        <dsp:cNvSpPr/>
      </dsp:nvSpPr>
      <dsp:spPr>
        <a:xfrm>
          <a:off x="768513" y="1250305"/>
          <a:ext cx="961198" cy="96119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0B6BC-19FF-4338-9935-24C7A2747CCB}">
      <dsp:nvSpPr>
        <dsp:cNvPr id="0" name=""/>
        <dsp:cNvSpPr/>
      </dsp:nvSpPr>
      <dsp:spPr>
        <a:xfrm rot="10800000">
          <a:off x="2067781" y="2488903"/>
          <a:ext cx="5217207" cy="961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862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Richard Weiss</a:t>
          </a:r>
          <a:endParaRPr lang="en-GB" sz="3600" kern="1200" dirty="0"/>
        </a:p>
      </dsp:txBody>
      <dsp:txXfrm rot="10800000">
        <a:off x="2308080" y="2488903"/>
        <a:ext cx="4976908" cy="961198"/>
      </dsp:txXfrm>
    </dsp:sp>
    <dsp:sp modelId="{415C145C-F430-4333-8ED5-87D35B58AC4D}">
      <dsp:nvSpPr>
        <dsp:cNvPr id="0" name=""/>
        <dsp:cNvSpPr/>
      </dsp:nvSpPr>
      <dsp:spPr>
        <a:xfrm>
          <a:off x="1588184" y="2488903"/>
          <a:ext cx="961198" cy="96119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1E11B3E1-2F11-664F-BDDB-AEF17C1F15BA}" type="datetimeFigureOut">
              <a:rPr lang="de-DE" smtClean="0"/>
              <a:pPr/>
              <a:t>25.11.2020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B23112D2-E807-D244-AD1C-2C737FD3C92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5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9200" y="1598400"/>
            <a:ext cx="7920000" cy="3960000"/>
          </a:xfrm>
          <a:prstGeom prst="rect">
            <a:avLst/>
          </a:prstGeom>
        </p:spPr>
        <p:txBody>
          <a:bodyPr anchor="ctr"/>
          <a:lstStyle>
            <a:lvl1pPr algn="l">
              <a:defRPr sz="2200" b="1" i="0">
                <a:solidFill>
                  <a:schemeClr val="bg1"/>
                </a:solidFill>
                <a:latin typeface="Arial Fett" charset="0"/>
                <a:ea typeface="Arial Fett" charset="0"/>
                <a:cs typeface="Arial Fett" charset="0"/>
              </a:defRPr>
            </a:lvl1pPr>
          </a:lstStyle>
          <a:p>
            <a:r>
              <a:rPr lang="de-DE" dirty="0"/>
              <a:t>Themenliste</a:t>
            </a:r>
          </a:p>
          <a:p>
            <a:r>
              <a:rPr lang="de-DE" dirty="0"/>
              <a:t>Inhalte der Präsentation</a:t>
            </a:r>
          </a:p>
          <a:p>
            <a:r>
              <a:rPr lang="de-DE" dirty="0"/>
              <a:t>o.ä.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99200" y="5979600"/>
            <a:ext cx="7920000" cy="39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rgbClr val="56DBFD"/>
                </a:solidFill>
                <a:latin typeface="Arial Fett" charset="0"/>
                <a:ea typeface="Arial Fett" charset="0"/>
                <a:cs typeface="Arial Fett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99200" y="6480000"/>
            <a:ext cx="7920000" cy="23760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100" b="1" i="1">
                <a:solidFill>
                  <a:srgbClr val="4ABEDB"/>
                </a:solidFill>
                <a:latin typeface="Arial Fett Kursiv" charset="0"/>
                <a:ea typeface="Arial Fett Kursiv" charset="0"/>
                <a:cs typeface="Arial Fett Kursiv" charset="0"/>
              </a:defRPr>
            </a:lvl1pPr>
            <a:lvl2pPr marL="4572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2pPr>
            <a:lvl3pPr marL="9144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3pPr>
            <a:lvl4pPr marL="13716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4pPr>
            <a:lvl5pPr marL="18288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5pPr>
          </a:lstStyle>
          <a:p>
            <a:r>
              <a:rPr lang="de-DE" dirty="0"/>
              <a:t>Fakultät für Ingenieurwissenschaften \ Bereich ....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8512" y="399600"/>
            <a:ext cx="10800000" cy="11988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300" b="1" i="0">
                <a:solidFill>
                  <a:srgbClr val="56DBFD"/>
                </a:solidFill>
                <a:latin typeface="Arial Fett" charset="0"/>
                <a:ea typeface="Arial Fett" charset="0"/>
                <a:cs typeface="Arial Fett" charset="0"/>
              </a:defRPr>
            </a:lvl1pPr>
            <a:lvl2pPr marL="4572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2pPr>
            <a:lvl3pPr marL="9144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3pPr>
            <a:lvl4pPr marL="13716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4pPr>
            <a:lvl5pPr marL="18288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5pPr>
          </a:lstStyle>
          <a:p>
            <a:r>
              <a:rPr lang="de-DE" dirty="0"/>
              <a:t>Überschrift</a:t>
            </a:r>
          </a:p>
          <a:p>
            <a:r>
              <a:rPr lang="de-DE" dirty="0"/>
              <a:t>ggf. Zweizeiler</a:t>
            </a:r>
          </a:p>
        </p:txBody>
      </p:sp>
    </p:spTree>
    <p:extLst>
      <p:ext uri="{BB962C8B-B14F-4D97-AF65-F5344CB8AC3E}">
        <p14:creationId xmlns:p14="http://schemas.microsoft.com/office/powerpoint/2010/main" val="144279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8512" y="399600"/>
            <a:ext cx="10800000" cy="11988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300" b="1" i="0">
                <a:solidFill>
                  <a:srgbClr val="56DBFD"/>
                </a:solidFill>
                <a:latin typeface="Arial Fett" charset="0"/>
                <a:ea typeface="Arial Fett" charset="0"/>
                <a:cs typeface="Arial Fett" charset="0"/>
              </a:defRPr>
            </a:lvl1pPr>
            <a:lvl2pPr marL="4572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2pPr>
            <a:lvl3pPr marL="9144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3pPr>
            <a:lvl4pPr marL="13716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4pPr>
            <a:lvl5pPr marL="18288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5pPr>
          </a:lstStyle>
          <a:p>
            <a:r>
              <a:rPr lang="de-DE" dirty="0"/>
              <a:t>Überschrift</a:t>
            </a:r>
          </a:p>
          <a:p>
            <a:r>
              <a:rPr lang="de-DE" dirty="0"/>
              <a:t>ggf. Zweizeiler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9200" y="1598400"/>
            <a:ext cx="10800000" cy="396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>
                <a:solidFill>
                  <a:schemeClr val="bg1"/>
                </a:solidFill>
                <a:latin typeface="Arial Fett" charset="0"/>
                <a:ea typeface="Arial Fett" charset="0"/>
                <a:cs typeface="Arial Fett" charset="0"/>
              </a:defRPr>
            </a:lvl1pPr>
          </a:lstStyle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198800" y="6480000"/>
            <a:ext cx="7920000" cy="23760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100" b="1" i="1">
                <a:solidFill>
                  <a:srgbClr val="4ABEDB"/>
                </a:solidFill>
                <a:latin typeface="Arial Fett Kursiv" charset="0"/>
                <a:ea typeface="Arial Fett Kursiv" charset="0"/>
                <a:cs typeface="Arial Fett Kursiv" charset="0"/>
              </a:defRPr>
            </a:lvl1pPr>
            <a:lvl2pPr marL="4572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2pPr>
            <a:lvl3pPr marL="9144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3pPr>
            <a:lvl4pPr marL="13716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4pPr>
            <a:lvl5pPr marL="18288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5pPr>
          </a:lstStyle>
          <a:p>
            <a:r>
              <a:rPr lang="de-DE" dirty="0"/>
              <a:t>Hochschule Wismar \ Fakultät für Ingenieurwissenschaften \ Bereich ....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8512" y="399600"/>
            <a:ext cx="10800000" cy="11988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300" b="1" i="0">
                <a:solidFill>
                  <a:srgbClr val="56DBFD"/>
                </a:solidFill>
                <a:latin typeface="Arial Fett" charset="0"/>
                <a:ea typeface="Arial Fett" charset="0"/>
                <a:cs typeface="Arial Fett" charset="0"/>
              </a:defRPr>
            </a:lvl1pPr>
            <a:lvl2pPr marL="4572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2pPr>
            <a:lvl3pPr marL="9144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3pPr>
            <a:lvl4pPr marL="13716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4pPr>
            <a:lvl5pPr marL="18288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5pPr>
          </a:lstStyle>
          <a:p>
            <a:r>
              <a:rPr lang="de-DE" dirty="0"/>
              <a:t>Überschrift</a:t>
            </a:r>
          </a:p>
          <a:p>
            <a:r>
              <a:rPr lang="de-DE" dirty="0"/>
              <a:t>ggf. Zweizeiler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9200" y="1598400"/>
            <a:ext cx="5760000" cy="396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0" i="0">
                <a:solidFill>
                  <a:schemeClr val="bg1"/>
                </a:solidFill>
                <a:latin typeface="Arial Standard" charset="0"/>
                <a:ea typeface="Arial Standard" charset="0"/>
                <a:cs typeface="Arial Standard" charset="0"/>
              </a:defRPr>
            </a:lvl1pPr>
          </a:lstStyle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559200" y="1598613"/>
            <a:ext cx="5760000" cy="3960000"/>
          </a:xfrm>
          <a:prstGeom prst="rect">
            <a:avLst/>
          </a:prstGeom>
        </p:spPr>
        <p:txBody>
          <a:bodyPr/>
          <a:lstStyle>
            <a:lvl1pPr>
              <a:defRPr sz="3300" b="0" i="0">
                <a:solidFill>
                  <a:srgbClr val="FF0000"/>
                </a:solidFill>
                <a:latin typeface="Arial Standard" charset="0"/>
                <a:ea typeface="Arial Standard" charset="0"/>
                <a:cs typeface="Arial Standard" charset="0"/>
              </a:defRPr>
            </a:lvl1pPr>
          </a:lstStyle>
          <a:p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98800" y="6480000"/>
            <a:ext cx="7920000" cy="23760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100" b="1" i="1">
                <a:solidFill>
                  <a:srgbClr val="4ABEDB"/>
                </a:solidFill>
                <a:latin typeface="Arial Fett Kursiv" charset="0"/>
                <a:ea typeface="Arial Fett Kursiv" charset="0"/>
                <a:cs typeface="Arial Fett Kursiv" charset="0"/>
              </a:defRPr>
            </a:lvl1pPr>
            <a:lvl2pPr marL="4572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2pPr>
            <a:lvl3pPr marL="9144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3pPr>
            <a:lvl4pPr marL="13716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4pPr>
            <a:lvl5pPr marL="18288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5pPr>
          </a:lstStyle>
          <a:p>
            <a:r>
              <a:rPr lang="de-DE" dirty="0"/>
              <a:t>Hochschule Wismar \ Fakultät für Ingenieurwissenschaften \ Bereich ....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8512" y="399600"/>
            <a:ext cx="10800000" cy="11988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300" b="1" i="0">
                <a:solidFill>
                  <a:srgbClr val="56DBFD"/>
                </a:solidFill>
                <a:latin typeface="Arial Fett" charset="0"/>
                <a:ea typeface="Arial Fett" charset="0"/>
                <a:cs typeface="Arial Fett" charset="0"/>
              </a:defRPr>
            </a:lvl1pPr>
            <a:lvl2pPr marL="4572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2pPr>
            <a:lvl3pPr marL="9144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3pPr>
            <a:lvl4pPr marL="13716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4pPr>
            <a:lvl5pPr marL="1828800" indent="0" algn="l">
              <a:buFont typeface="Arial" charset="0"/>
              <a:buNone/>
              <a:defRPr sz="3300">
                <a:solidFill>
                  <a:srgbClr val="56DBFD"/>
                </a:solidFill>
                <a:latin typeface="MetaBold-Roman" charset="0"/>
                <a:ea typeface="MetaBold-Roman" charset="0"/>
                <a:cs typeface="MetaBold-Roman" charset="0"/>
              </a:defRPr>
            </a:lvl5pPr>
          </a:lstStyle>
          <a:p>
            <a:r>
              <a:rPr lang="de-DE" dirty="0"/>
              <a:t>Überschrift</a:t>
            </a:r>
          </a:p>
          <a:p>
            <a:r>
              <a:rPr lang="de-DE" dirty="0"/>
              <a:t>ggf. Zweizeiler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559200" y="1598613"/>
            <a:ext cx="5760000" cy="3960000"/>
          </a:xfrm>
          <a:prstGeom prst="rect">
            <a:avLst/>
          </a:prstGeom>
        </p:spPr>
        <p:txBody>
          <a:bodyPr/>
          <a:lstStyle>
            <a:lvl1pPr>
              <a:defRPr sz="3300" b="0" i="0">
                <a:solidFill>
                  <a:srgbClr val="FF0000"/>
                </a:solidFill>
                <a:latin typeface="Arial Standard" charset="0"/>
                <a:ea typeface="Arial Standard" charset="0"/>
                <a:cs typeface="Arial Standard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3"/>
          </p:nvPr>
        </p:nvSpPr>
        <p:spPr>
          <a:xfrm>
            <a:off x="799200" y="1598400"/>
            <a:ext cx="5760000" cy="3960000"/>
          </a:xfrm>
          <a:prstGeom prst="rect">
            <a:avLst/>
          </a:prstGeom>
        </p:spPr>
        <p:txBody>
          <a:bodyPr/>
          <a:lstStyle>
            <a:lvl1pPr>
              <a:defRPr sz="3300" b="0" i="0">
                <a:solidFill>
                  <a:srgbClr val="FF0000"/>
                </a:solidFill>
                <a:latin typeface="Arial Standard" charset="0"/>
                <a:ea typeface="Arial Standard" charset="0"/>
                <a:cs typeface="Arial Standard" charset="0"/>
              </a:defRPr>
            </a:lvl1pPr>
          </a:lstStyle>
          <a:p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98800" y="6480000"/>
            <a:ext cx="7920000" cy="237600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1100" b="1" i="1">
                <a:solidFill>
                  <a:srgbClr val="4ABEDB"/>
                </a:solidFill>
                <a:latin typeface="Arial Fett Kursiv" charset="0"/>
                <a:ea typeface="Arial Fett Kursiv" charset="0"/>
                <a:cs typeface="Arial Fett Kursiv" charset="0"/>
              </a:defRPr>
            </a:lvl1pPr>
            <a:lvl2pPr marL="4572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2pPr>
            <a:lvl3pPr marL="9144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3pPr>
            <a:lvl4pPr marL="13716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4pPr>
            <a:lvl5pPr marL="1828800" indent="0">
              <a:buNone/>
              <a:defRPr sz="1100">
                <a:solidFill>
                  <a:srgbClr val="56DBFD"/>
                </a:solidFill>
                <a:latin typeface="MetaBold-Italic" charset="0"/>
                <a:ea typeface="MetaBold-Italic" charset="0"/>
                <a:cs typeface="MetaBold-Italic" charset="0"/>
              </a:defRPr>
            </a:lvl5pPr>
          </a:lstStyle>
          <a:p>
            <a:r>
              <a:rPr lang="de-DE"/>
              <a:t>Hochschule Wismar \ Fakultät für Ingenieurwissenschaften \ Bereich ....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2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4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26"/>
          <p:cNvGrpSpPr>
            <a:grpSpLocks/>
          </p:cNvGrpSpPr>
          <p:nvPr userDrawn="1"/>
        </p:nvGrpSpPr>
        <p:grpSpPr bwMode="auto">
          <a:xfrm>
            <a:off x="7891462" y="0"/>
            <a:ext cx="4300538" cy="6858000"/>
            <a:chOff x="3051" y="0"/>
            <a:chExt cx="2709" cy="4320"/>
          </a:xfrm>
        </p:grpSpPr>
        <p:grpSp>
          <p:nvGrpSpPr>
            <p:cNvPr id="8" name="Group 151"/>
            <p:cNvGrpSpPr>
              <a:grpSpLocks/>
            </p:cNvGrpSpPr>
            <p:nvPr userDrawn="1"/>
          </p:nvGrpSpPr>
          <p:grpSpPr bwMode="auto">
            <a:xfrm>
              <a:off x="3051" y="0"/>
              <a:ext cx="2709" cy="4320"/>
              <a:chOff x="3051" y="0"/>
              <a:chExt cx="2709" cy="4320"/>
            </a:xfrm>
          </p:grpSpPr>
          <p:sp>
            <p:nvSpPr>
              <p:cNvPr id="82" name="AutoShape 22"/>
              <p:cNvSpPr>
                <a:spLocks noChangeArrowheads="1"/>
              </p:cNvSpPr>
              <p:nvPr userDrawn="1"/>
            </p:nvSpPr>
            <p:spPr bwMode="auto">
              <a:xfrm flipH="1">
                <a:off x="3051" y="0"/>
                <a:ext cx="2284" cy="4320"/>
              </a:xfrm>
              <a:prstGeom prst="rtTriangle">
                <a:avLst/>
              </a:prstGeom>
              <a:solidFill>
                <a:srgbClr val="00B1DB"/>
              </a:solidFill>
              <a:ln w="6350">
                <a:solidFill>
                  <a:srgbClr val="00B1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altLang="de-DE" b="0" i="0" dirty="0">
                  <a:solidFill>
                    <a:srgbClr val="339933"/>
                  </a:solidFill>
                  <a:latin typeface="Arial" charset="0"/>
                </a:endParaRPr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 userDrawn="1"/>
            </p:nvSpPr>
            <p:spPr bwMode="auto">
              <a:xfrm>
                <a:off x="5335" y="0"/>
                <a:ext cx="425" cy="4320"/>
              </a:xfrm>
              <a:prstGeom prst="rect">
                <a:avLst/>
              </a:prstGeom>
              <a:solidFill>
                <a:srgbClr val="00B1DB"/>
              </a:solidFill>
              <a:ln w="9525">
                <a:solidFill>
                  <a:srgbClr val="00B1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altLang="de-DE" b="0" i="0" dirty="0">
                  <a:solidFill>
                    <a:srgbClr val="339933"/>
                  </a:solidFill>
                  <a:latin typeface="Arial" charset="0"/>
                </a:endParaRPr>
              </a:p>
            </p:txBody>
          </p:sp>
        </p:grpSp>
        <p:grpSp>
          <p:nvGrpSpPr>
            <p:cNvPr id="9" name="Group 153"/>
            <p:cNvGrpSpPr>
              <a:grpSpLocks/>
            </p:cNvGrpSpPr>
            <p:nvPr userDrawn="1"/>
          </p:nvGrpSpPr>
          <p:grpSpPr bwMode="auto">
            <a:xfrm>
              <a:off x="3924" y="2027"/>
              <a:ext cx="1517" cy="1983"/>
              <a:chOff x="3924" y="2082"/>
              <a:chExt cx="1517" cy="1983"/>
            </a:xfrm>
          </p:grpSpPr>
          <p:sp>
            <p:nvSpPr>
              <p:cNvPr id="10" name="Freeform 154"/>
              <p:cNvSpPr>
                <a:spLocks/>
              </p:cNvSpPr>
              <p:nvPr userDrawn="1"/>
            </p:nvSpPr>
            <p:spPr bwMode="auto">
              <a:xfrm>
                <a:off x="3924" y="3819"/>
                <a:ext cx="189" cy="174"/>
              </a:xfrm>
              <a:custGeom>
                <a:avLst/>
                <a:gdLst>
                  <a:gd name="T0" fmla="*/ 1697 w 1697"/>
                  <a:gd name="T1" fmla="*/ 630 h 1567"/>
                  <a:gd name="T2" fmla="*/ 487 w 1697"/>
                  <a:gd name="T3" fmla="*/ 0 h 1567"/>
                  <a:gd name="T4" fmla="*/ 328 w 1697"/>
                  <a:gd name="T5" fmla="*/ 307 h 1567"/>
                  <a:gd name="T6" fmla="*/ 779 w 1697"/>
                  <a:gd name="T7" fmla="*/ 542 h 1567"/>
                  <a:gd name="T8" fmla="*/ 610 w 1697"/>
                  <a:gd name="T9" fmla="*/ 867 h 1567"/>
                  <a:gd name="T10" fmla="*/ 158 w 1697"/>
                  <a:gd name="T11" fmla="*/ 633 h 1567"/>
                  <a:gd name="T12" fmla="*/ 0 w 1697"/>
                  <a:gd name="T13" fmla="*/ 937 h 1567"/>
                  <a:gd name="T14" fmla="*/ 1210 w 1697"/>
                  <a:gd name="T15" fmla="*/ 1567 h 1567"/>
                  <a:gd name="T16" fmla="*/ 1368 w 1697"/>
                  <a:gd name="T17" fmla="*/ 1262 h 1567"/>
                  <a:gd name="T18" fmla="*/ 852 w 1697"/>
                  <a:gd name="T19" fmla="*/ 993 h 1567"/>
                  <a:gd name="T20" fmla="*/ 1020 w 1697"/>
                  <a:gd name="T21" fmla="*/ 668 h 1567"/>
                  <a:gd name="T22" fmla="*/ 1537 w 1697"/>
                  <a:gd name="T23" fmla="*/ 937 h 1567"/>
                  <a:gd name="T24" fmla="*/ 1697 w 1697"/>
                  <a:gd name="T25" fmla="*/ 630 h 1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7" h="1567">
                    <a:moveTo>
                      <a:pt x="1697" y="630"/>
                    </a:moveTo>
                    <a:lnTo>
                      <a:pt x="487" y="0"/>
                    </a:lnTo>
                    <a:lnTo>
                      <a:pt x="328" y="307"/>
                    </a:lnTo>
                    <a:lnTo>
                      <a:pt x="779" y="542"/>
                    </a:lnTo>
                    <a:lnTo>
                      <a:pt x="610" y="867"/>
                    </a:lnTo>
                    <a:lnTo>
                      <a:pt x="158" y="633"/>
                    </a:lnTo>
                    <a:lnTo>
                      <a:pt x="0" y="937"/>
                    </a:lnTo>
                    <a:lnTo>
                      <a:pt x="1210" y="1567"/>
                    </a:lnTo>
                    <a:lnTo>
                      <a:pt x="1368" y="1262"/>
                    </a:lnTo>
                    <a:lnTo>
                      <a:pt x="852" y="993"/>
                    </a:lnTo>
                    <a:lnTo>
                      <a:pt x="1020" y="668"/>
                    </a:lnTo>
                    <a:lnTo>
                      <a:pt x="1537" y="937"/>
                    </a:lnTo>
                    <a:lnTo>
                      <a:pt x="1697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1" name="Freeform 155"/>
              <p:cNvSpPr>
                <a:spLocks noEditPoints="1"/>
              </p:cNvSpPr>
              <p:nvPr userDrawn="1"/>
            </p:nvSpPr>
            <p:spPr bwMode="auto">
              <a:xfrm>
                <a:off x="4013" y="3688"/>
                <a:ext cx="158" cy="154"/>
              </a:xfrm>
              <a:custGeom>
                <a:avLst/>
                <a:gdLst>
                  <a:gd name="T0" fmla="*/ 906 w 1426"/>
                  <a:gd name="T1" fmla="*/ 492 h 1384"/>
                  <a:gd name="T2" fmla="*/ 997 w 1426"/>
                  <a:gd name="T3" fmla="*/ 552 h 1384"/>
                  <a:gd name="T4" fmla="*/ 1065 w 1426"/>
                  <a:gd name="T5" fmla="*/ 610 h 1384"/>
                  <a:gd name="T6" fmla="*/ 1113 w 1426"/>
                  <a:gd name="T7" fmla="*/ 667 h 1384"/>
                  <a:gd name="T8" fmla="*/ 1142 w 1426"/>
                  <a:gd name="T9" fmla="*/ 724 h 1384"/>
                  <a:gd name="T10" fmla="*/ 1153 w 1426"/>
                  <a:gd name="T11" fmla="*/ 781 h 1384"/>
                  <a:gd name="T12" fmla="*/ 1147 w 1426"/>
                  <a:gd name="T13" fmla="*/ 838 h 1384"/>
                  <a:gd name="T14" fmla="*/ 1127 w 1426"/>
                  <a:gd name="T15" fmla="*/ 896 h 1384"/>
                  <a:gd name="T16" fmla="*/ 1094 w 1426"/>
                  <a:gd name="T17" fmla="*/ 955 h 1384"/>
                  <a:gd name="T18" fmla="*/ 1054 w 1426"/>
                  <a:gd name="T19" fmla="*/ 1002 h 1384"/>
                  <a:gd name="T20" fmla="*/ 1008 w 1426"/>
                  <a:gd name="T21" fmla="*/ 1035 h 1384"/>
                  <a:gd name="T22" fmla="*/ 953 w 1426"/>
                  <a:gd name="T23" fmla="*/ 1054 h 1384"/>
                  <a:gd name="T24" fmla="*/ 889 w 1426"/>
                  <a:gd name="T25" fmla="*/ 1058 h 1384"/>
                  <a:gd name="T26" fmla="*/ 813 w 1426"/>
                  <a:gd name="T27" fmla="*/ 1045 h 1384"/>
                  <a:gd name="T28" fmla="*/ 725 w 1426"/>
                  <a:gd name="T29" fmla="*/ 1016 h 1384"/>
                  <a:gd name="T30" fmla="*/ 622 w 1426"/>
                  <a:gd name="T31" fmla="*/ 971 h 1384"/>
                  <a:gd name="T32" fmla="*/ 477 w 1426"/>
                  <a:gd name="T33" fmla="*/ 888 h 1384"/>
                  <a:gd name="T34" fmla="*/ 403 w 1426"/>
                  <a:gd name="T35" fmla="*/ 833 h 1384"/>
                  <a:gd name="T36" fmla="*/ 344 w 1426"/>
                  <a:gd name="T37" fmla="*/ 777 h 1384"/>
                  <a:gd name="T38" fmla="*/ 301 w 1426"/>
                  <a:gd name="T39" fmla="*/ 720 h 1384"/>
                  <a:gd name="T40" fmla="*/ 277 w 1426"/>
                  <a:gd name="T41" fmla="*/ 659 h 1384"/>
                  <a:gd name="T42" fmla="*/ 270 w 1426"/>
                  <a:gd name="T43" fmla="*/ 598 h 1384"/>
                  <a:gd name="T44" fmla="*/ 282 w 1426"/>
                  <a:gd name="T45" fmla="*/ 534 h 1384"/>
                  <a:gd name="T46" fmla="*/ 312 w 1426"/>
                  <a:gd name="T47" fmla="*/ 469 h 1384"/>
                  <a:gd name="T48" fmla="*/ 355 w 1426"/>
                  <a:gd name="T49" fmla="*/ 413 h 1384"/>
                  <a:gd name="T50" fmla="*/ 404 w 1426"/>
                  <a:gd name="T51" fmla="*/ 374 h 1384"/>
                  <a:gd name="T52" fmla="*/ 460 w 1426"/>
                  <a:gd name="T53" fmla="*/ 353 h 1384"/>
                  <a:gd name="T54" fmla="*/ 523 w 1426"/>
                  <a:gd name="T55" fmla="*/ 347 h 1384"/>
                  <a:gd name="T56" fmla="*/ 593 w 1426"/>
                  <a:gd name="T57" fmla="*/ 356 h 1384"/>
                  <a:gd name="T58" fmla="*/ 691 w 1426"/>
                  <a:gd name="T59" fmla="*/ 386 h 1384"/>
                  <a:gd name="T60" fmla="*/ 1003 w 1426"/>
                  <a:gd name="T61" fmla="*/ 101 h 1384"/>
                  <a:gd name="T62" fmla="*/ 854 w 1426"/>
                  <a:gd name="T63" fmla="*/ 38 h 1384"/>
                  <a:gd name="T64" fmla="*/ 715 w 1426"/>
                  <a:gd name="T65" fmla="*/ 6 h 1384"/>
                  <a:gd name="T66" fmla="*/ 583 w 1426"/>
                  <a:gd name="T67" fmla="*/ 2 h 1384"/>
                  <a:gd name="T68" fmla="*/ 462 w 1426"/>
                  <a:gd name="T69" fmla="*/ 27 h 1384"/>
                  <a:gd name="T70" fmla="*/ 351 w 1426"/>
                  <a:gd name="T71" fmla="*/ 78 h 1384"/>
                  <a:gd name="T72" fmla="*/ 252 w 1426"/>
                  <a:gd name="T73" fmla="*/ 153 h 1384"/>
                  <a:gd name="T74" fmla="*/ 164 w 1426"/>
                  <a:gd name="T75" fmla="*/ 251 h 1384"/>
                  <a:gd name="T76" fmla="*/ 91 w 1426"/>
                  <a:gd name="T77" fmla="*/ 369 h 1384"/>
                  <a:gd name="T78" fmla="*/ 34 w 1426"/>
                  <a:gd name="T79" fmla="*/ 505 h 1384"/>
                  <a:gd name="T80" fmla="*/ 5 w 1426"/>
                  <a:gd name="T81" fmla="*/ 638 h 1384"/>
                  <a:gd name="T82" fmla="*/ 4 w 1426"/>
                  <a:gd name="T83" fmla="*/ 766 h 1384"/>
                  <a:gd name="T84" fmla="*/ 30 w 1426"/>
                  <a:gd name="T85" fmla="*/ 888 h 1384"/>
                  <a:gd name="T86" fmla="*/ 85 w 1426"/>
                  <a:gd name="T87" fmla="*/ 1003 h 1384"/>
                  <a:gd name="T88" fmla="*/ 166 w 1426"/>
                  <a:gd name="T89" fmla="*/ 1108 h 1384"/>
                  <a:gd name="T90" fmla="*/ 275 w 1426"/>
                  <a:gd name="T91" fmla="*/ 1204 h 1384"/>
                  <a:gd name="T92" fmla="*/ 411 w 1426"/>
                  <a:gd name="T93" fmla="*/ 1287 h 1384"/>
                  <a:gd name="T94" fmla="*/ 545 w 1426"/>
                  <a:gd name="T95" fmla="*/ 1345 h 1384"/>
                  <a:gd name="T96" fmla="*/ 679 w 1426"/>
                  <a:gd name="T97" fmla="*/ 1377 h 1384"/>
                  <a:gd name="T98" fmla="*/ 811 w 1426"/>
                  <a:gd name="T99" fmla="*/ 1383 h 1384"/>
                  <a:gd name="T100" fmla="*/ 936 w 1426"/>
                  <a:gd name="T101" fmla="*/ 1362 h 1384"/>
                  <a:gd name="T102" fmla="*/ 1053 w 1426"/>
                  <a:gd name="T103" fmla="*/ 1314 h 1384"/>
                  <a:gd name="T104" fmla="*/ 1161 w 1426"/>
                  <a:gd name="T105" fmla="*/ 1239 h 1384"/>
                  <a:gd name="T106" fmla="*/ 1257 w 1426"/>
                  <a:gd name="T107" fmla="*/ 1137 h 1384"/>
                  <a:gd name="T108" fmla="*/ 1340 w 1426"/>
                  <a:gd name="T109" fmla="*/ 1005 h 1384"/>
                  <a:gd name="T110" fmla="*/ 1398 w 1426"/>
                  <a:gd name="T111" fmla="*/ 866 h 1384"/>
                  <a:gd name="T112" fmla="*/ 1424 w 1426"/>
                  <a:gd name="T113" fmla="*/ 731 h 1384"/>
                  <a:gd name="T114" fmla="*/ 1421 w 1426"/>
                  <a:gd name="T115" fmla="*/ 604 h 1384"/>
                  <a:gd name="T116" fmla="*/ 1388 w 1426"/>
                  <a:gd name="T117" fmla="*/ 484 h 1384"/>
                  <a:gd name="T118" fmla="*/ 1328 w 1426"/>
                  <a:gd name="T119" fmla="*/ 373 h 1384"/>
                  <a:gd name="T120" fmla="*/ 1242 w 1426"/>
                  <a:gd name="T121" fmla="*/ 271 h 1384"/>
                  <a:gd name="T122" fmla="*/ 1134 w 1426"/>
                  <a:gd name="T123" fmla="*/ 181 h 1384"/>
                  <a:gd name="T124" fmla="*/ 1003 w 1426"/>
                  <a:gd name="T125" fmla="*/ 101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26" h="1384">
                    <a:moveTo>
                      <a:pt x="822" y="446"/>
                    </a:moveTo>
                    <a:lnTo>
                      <a:pt x="852" y="462"/>
                    </a:lnTo>
                    <a:lnTo>
                      <a:pt x="880" y="478"/>
                    </a:lnTo>
                    <a:lnTo>
                      <a:pt x="906" y="492"/>
                    </a:lnTo>
                    <a:lnTo>
                      <a:pt x="930" y="508"/>
                    </a:lnTo>
                    <a:lnTo>
                      <a:pt x="953" y="522"/>
                    </a:lnTo>
                    <a:lnTo>
                      <a:pt x="976" y="538"/>
                    </a:lnTo>
                    <a:lnTo>
                      <a:pt x="997" y="552"/>
                    </a:lnTo>
                    <a:lnTo>
                      <a:pt x="1016" y="567"/>
                    </a:lnTo>
                    <a:lnTo>
                      <a:pt x="1034" y="581"/>
                    </a:lnTo>
                    <a:lnTo>
                      <a:pt x="1050" y="596"/>
                    </a:lnTo>
                    <a:lnTo>
                      <a:pt x="1065" y="610"/>
                    </a:lnTo>
                    <a:lnTo>
                      <a:pt x="1079" y="625"/>
                    </a:lnTo>
                    <a:lnTo>
                      <a:pt x="1092" y="639"/>
                    </a:lnTo>
                    <a:lnTo>
                      <a:pt x="1103" y="654"/>
                    </a:lnTo>
                    <a:lnTo>
                      <a:pt x="1113" y="667"/>
                    </a:lnTo>
                    <a:lnTo>
                      <a:pt x="1122" y="682"/>
                    </a:lnTo>
                    <a:lnTo>
                      <a:pt x="1130" y="696"/>
                    </a:lnTo>
                    <a:lnTo>
                      <a:pt x="1136" y="710"/>
                    </a:lnTo>
                    <a:lnTo>
                      <a:pt x="1142" y="724"/>
                    </a:lnTo>
                    <a:lnTo>
                      <a:pt x="1146" y="739"/>
                    </a:lnTo>
                    <a:lnTo>
                      <a:pt x="1150" y="753"/>
                    </a:lnTo>
                    <a:lnTo>
                      <a:pt x="1152" y="766"/>
                    </a:lnTo>
                    <a:lnTo>
                      <a:pt x="1153" y="781"/>
                    </a:lnTo>
                    <a:lnTo>
                      <a:pt x="1153" y="795"/>
                    </a:lnTo>
                    <a:lnTo>
                      <a:pt x="1152" y="809"/>
                    </a:lnTo>
                    <a:lnTo>
                      <a:pt x="1151" y="823"/>
                    </a:lnTo>
                    <a:lnTo>
                      <a:pt x="1147" y="838"/>
                    </a:lnTo>
                    <a:lnTo>
                      <a:pt x="1144" y="852"/>
                    </a:lnTo>
                    <a:lnTo>
                      <a:pt x="1139" y="867"/>
                    </a:lnTo>
                    <a:lnTo>
                      <a:pt x="1133" y="881"/>
                    </a:lnTo>
                    <a:lnTo>
                      <a:pt x="1127" y="896"/>
                    </a:lnTo>
                    <a:lnTo>
                      <a:pt x="1120" y="911"/>
                    </a:lnTo>
                    <a:lnTo>
                      <a:pt x="1112" y="926"/>
                    </a:lnTo>
                    <a:lnTo>
                      <a:pt x="1103" y="942"/>
                    </a:lnTo>
                    <a:lnTo>
                      <a:pt x="1094" y="955"/>
                    </a:lnTo>
                    <a:lnTo>
                      <a:pt x="1084" y="968"/>
                    </a:lnTo>
                    <a:lnTo>
                      <a:pt x="1075" y="981"/>
                    </a:lnTo>
                    <a:lnTo>
                      <a:pt x="1065" y="992"/>
                    </a:lnTo>
                    <a:lnTo>
                      <a:pt x="1054" y="1002"/>
                    </a:lnTo>
                    <a:lnTo>
                      <a:pt x="1044" y="1012"/>
                    </a:lnTo>
                    <a:lnTo>
                      <a:pt x="1032" y="1021"/>
                    </a:lnTo>
                    <a:lnTo>
                      <a:pt x="1020" y="1029"/>
                    </a:lnTo>
                    <a:lnTo>
                      <a:pt x="1008" y="1035"/>
                    </a:lnTo>
                    <a:lnTo>
                      <a:pt x="995" y="1041"/>
                    </a:lnTo>
                    <a:lnTo>
                      <a:pt x="981" y="1046"/>
                    </a:lnTo>
                    <a:lnTo>
                      <a:pt x="968" y="1051"/>
                    </a:lnTo>
                    <a:lnTo>
                      <a:pt x="953" y="1054"/>
                    </a:lnTo>
                    <a:lnTo>
                      <a:pt x="938" y="1057"/>
                    </a:lnTo>
                    <a:lnTo>
                      <a:pt x="922" y="1058"/>
                    </a:lnTo>
                    <a:lnTo>
                      <a:pt x="907" y="1059"/>
                    </a:lnTo>
                    <a:lnTo>
                      <a:pt x="889" y="1058"/>
                    </a:lnTo>
                    <a:lnTo>
                      <a:pt x="871" y="1057"/>
                    </a:lnTo>
                    <a:lnTo>
                      <a:pt x="853" y="1053"/>
                    </a:lnTo>
                    <a:lnTo>
                      <a:pt x="833" y="1050"/>
                    </a:lnTo>
                    <a:lnTo>
                      <a:pt x="813" y="1045"/>
                    </a:lnTo>
                    <a:lnTo>
                      <a:pt x="793" y="1040"/>
                    </a:lnTo>
                    <a:lnTo>
                      <a:pt x="771" y="1033"/>
                    </a:lnTo>
                    <a:lnTo>
                      <a:pt x="748" y="1025"/>
                    </a:lnTo>
                    <a:lnTo>
                      <a:pt x="725" y="1016"/>
                    </a:lnTo>
                    <a:lnTo>
                      <a:pt x="700" y="1006"/>
                    </a:lnTo>
                    <a:lnTo>
                      <a:pt x="676" y="995"/>
                    </a:lnTo>
                    <a:lnTo>
                      <a:pt x="649" y="983"/>
                    </a:lnTo>
                    <a:lnTo>
                      <a:pt x="622" y="971"/>
                    </a:lnTo>
                    <a:lnTo>
                      <a:pt x="595" y="956"/>
                    </a:lnTo>
                    <a:lnTo>
                      <a:pt x="544" y="929"/>
                    </a:lnTo>
                    <a:lnTo>
                      <a:pt x="499" y="901"/>
                    </a:lnTo>
                    <a:lnTo>
                      <a:pt x="477" y="888"/>
                    </a:lnTo>
                    <a:lnTo>
                      <a:pt x="457" y="875"/>
                    </a:lnTo>
                    <a:lnTo>
                      <a:pt x="438" y="861"/>
                    </a:lnTo>
                    <a:lnTo>
                      <a:pt x="419" y="847"/>
                    </a:lnTo>
                    <a:lnTo>
                      <a:pt x="403" y="833"/>
                    </a:lnTo>
                    <a:lnTo>
                      <a:pt x="386" y="819"/>
                    </a:lnTo>
                    <a:lnTo>
                      <a:pt x="370" y="806"/>
                    </a:lnTo>
                    <a:lnTo>
                      <a:pt x="357" y="791"/>
                    </a:lnTo>
                    <a:lnTo>
                      <a:pt x="344" y="777"/>
                    </a:lnTo>
                    <a:lnTo>
                      <a:pt x="331" y="763"/>
                    </a:lnTo>
                    <a:lnTo>
                      <a:pt x="320" y="749"/>
                    </a:lnTo>
                    <a:lnTo>
                      <a:pt x="310" y="734"/>
                    </a:lnTo>
                    <a:lnTo>
                      <a:pt x="301" y="720"/>
                    </a:lnTo>
                    <a:lnTo>
                      <a:pt x="293" y="704"/>
                    </a:lnTo>
                    <a:lnTo>
                      <a:pt x="287" y="690"/>
                    </a:lnTo>
                    <a:lnTo>
                      <a:pt x="281" y="675"/>
                    </a:lnTo>
                    <a:lnTo>
                      <a:pt x="277" y="659"/>
                    </a:lnTo>
                    <a:lnTo>
                      <a:pt x="273" y="645"/>
                    </a:lnTo>
                    <a:lnTo>
                      <a:pt x="271" y="629"/>
                    </a:lnTo>
                    <a:lnTo>
                      <a:pt x="270" y="614"/>
                    </a:lnTo>
                    <a:lnTo>
                      <a:pt x="270" y="598"/>
                    </a:lnTo>
                    <a:lnTo>
                      <a:pt x="271" y="582"/>
                    </a:lnTo>
                    <a:lnTo>
                      <a:pt x="275" y="567"/>
                    </a:lnTo>
                    <a:lnTo>
                      <a:pt x="278" y="551"/>
                    </a:lnTo>
                    <a:lnTo>
                      <a:pt x="282" y="534"/>
                    </a:lnTo>
                    <a:lnTo>
                      <a:pt x="288" y="519"/>
                    </a:lnTo>
                    <a:lnTo>
                      <a:pt x="295" y="502"/>
                    </a:lnTo>
                    <a:lnTo>
                      <a:pt x="302" y="485"/>
                    </a:lnTo>
                    <a:lnTo>
                      <a:pt x="312" y="469"/>
                    </a:lnTo>
                    <a:lnTo>
                      <a:pt x="322" y="453"/>
                    </a:lnTo>
                    <a:lnTo>
                      <a:pt x="333" y="439"/>
                    </a:lnTo>
                    <a:lnTo>
                      <a:pt x="343" y="425"/>
                    </a:lnTo>
                    <a:lnTo>
                      <a:pt x="355" y="413"/>
                    </a:lnTo>
                    <a:lnTo>
                      <a:pt x="366" y="402"/>
                    </a:lnTo>
                    <a:lnTo>
                      <a:pt x="378" y="392"/>
                    </a:lnTo>
                    <a:lnTo>
                      <a:pt x="390" y="382"/>
                    </a:lnTo>
                    <a:lnTo>
                      <a:pt x="404" y="374"/>
                    </a:lnTo>
                    <a:lnTo>
                      <a:pt x="417" y="367"/>
                    </a:lnTo>
                    <a:lnTo>
                      <a:pt x="431" y="362"/>
                    </a:lnTo>
                    <a:lnTo>
                      <a:pt x="445" y="357"/>
                    </a:lnTo>
                    <a:lnTo>
                      <a:pt x="460" y="353"/>
                    </a:lnTo>
                    <a:lnTo>
                      <a:pt x="475" y="350"/>
                    </a:lnTo>
                    <a:lnTo>
                      <a:pt x="491" y="348"/>
                    </a:lnTo>
                    <a:lnTo>
                      <a:pt x="506" y="347"/>
                    </a:lnTo>
                    <a:lnTo>
                      <a:pt x="523" y="347"/>
                    </a:lnTo>
                    <a:lnTo>
                      <a:pt x="540" y="348"/>
                    </a:lnTo>
                    <a:lnTo>
                      <a:pt x="558" y="350"/>
                    </a:lnTo>
                    <a:lnTo>
                      <a:pt x="576" y="353"/>
                    </a:lnTo>
                    <a:lnTo>
                      <a:pt x="593" y="356"/>
                    </a:lnTo>
                    <a:lnTo>
                      <a:pt x="612" y="360"/>
                    </a:lnTo>
                    <a:lnTo>
                      <a:pt x="631" y="366"/>
                    </a:lnTo>
                    <a:lnTo>
                      <a:pt x="651" y="372"/>
                    </a:lnTo>
                    <a:lnTo>
                      <a:pt x="691" y="386"/>
                    </a:lnTo>
                    <a:lnTo>
                      <a:pt x="734" y="403"/>
                    </a:lnTo>
                    <a:lnTo>
                      <a:pt x="777" y="423"/>
                    </a:lnTo>
                    <a:lnTo>
                      <a:pt x="822" y="446"/>
                    </a:lnTo>
                    <a:close/>
                    <a:moveTo>
                      <a:pt x="1003" y="101"/>
                    </a:moveTo>
                    <a:lnTo>
                      <a:pt x="965" y="82"/>
                    </a:lnTo>
                    <a:lnTo>
                      <a:pt x="927" y="65"/>
                    </a:lnTo>
                    <a:lnTo>
                      <a:pt x="891" y="50"/>
                    </a:lnTo>
                    <a:lnTo>
                      <a:pt x="854" y="38"/>
                    </a:lnTo>
                    <a:lnTo>
                      <a:pt x="819" y="27"/>
                    </a:lnTo>
                    <a:lnTo>
                      <a:pt x="783" y="18"/>
                    </a:lnTo>
                    <a:lnTo>
                      <a:pt x="748" y="11"/>
                    </a:lnTo>
                    <a:lnTo>
                      <a:pt x="715" y="6"/>
                    </a:lnTo>
                    <a:lnTo>
                      <a:pt x="680" y="2"/>
                    </a:lnTo>
                    <a:lnTo>
                      <a:pt x="648" y="0"/>
                    </a:lnTo>
                    <a:lnTo>
                      <a:pt x="616" y="1"/>
                    </a:lnTo>
                    <a:lnTo>
                      <a:pt x="583" y="2"/>
                    </a:lnTo>
                    <a:lnTo>
                      <a:pt x="552" y="7"/>
                    </a:lnTo>
                    <a:lnTo>
                      <a:pt x="521" y="11"/>
                    </a:lnTo>
                    <a:lnTo>
                      <a:pt x="491" y="19"/>
                    </a:lnTo>
                    <a:lnTo>
                      <a:pt x="462" y="27"/>
                    </a:lnTo>
                    <a:lnTo>
                      <a:pt x="433" y="38"/>
                    </a:lnTo>
                    <a:lnTo>
                      <a:pt x="405" y="49"/>
                    </a:lnTo>
                    <a:lnTo>
                      <a:pt x="378" y="63"/>
                    </a:lnTo>
                    <a:lnTo>
                      <a:pt x="351" y="78"/>
                    </a:lnTo>
                    <a:lnTo>
                      <a:pt x="325" y="95"/>
                    </a:lnTo>
                    <a:lnTo>
                      <a:pt x="300" y="113"/>
                    </a:lnTo>
                    <a:lnTo>
                      <a:pt x="276" y="132"/>
                    </a:lnTo>
                    <a:lnTo>
                      <a:pt x="252" y="153"/>
                    </a:lnTo>
                    <a:lnTo>
                      <a:pt x="229" y="175"/>
                    </a:lnTo>
                    <a:lnTo>
                      <a:pt x="207" y="199"/>
                    </a:lnTo>
                    <a:lnTo>
                      <a:pt x="185" y="224"/>
                    </a:lnTo>
                    <a:lnTo>
                      <a:pt x="164" y="251"/>
                    </a:lnTo>
                    <a:lnTo>
                      <a:pt x="145" y="278"/>
                    </a:lnTo>
                    <a:lnTo>
                      <a:pt x="126" y="307"/>
                    </a:lnTo>
                    <a:lnTo>
                      <a:pt x="108" y="338"/>
                    </a:lnTo>
                    <a:lnTo>
                      <a:pt x="91" y="369"/>
                    </a:lnTo>
                    <a:lnTo>
                      <a:pt x="74" y="404"/>
                    </a:lnTo>
                    <a:lnTo>
                      <a:pt x="58" y="437"/>
                    </a:lnTo>
                    <a:lnTo>
                      <a:pt x="45" y="472"/>
                    </a:lnTo>
                    <a:lnTo>
                      <a:pt x="34" y="505"/>
                    </a:lnTo>
                    <a:lnTo>
                      <a:pt x="24" y="539"/>
                    </a:lnTo>
                    <a:lnTo>
                      <a:pt x="16" y="572"/>
                    </a:lnTo>
                    <a:lnTo>
                      <a:pt x="9" y="605"/>
                    </a:lnTo>
                    <a:lnTo>
                      <a:pt x="5" y="638"/>
                    </a:lnTo>
                    <a:lnTo>
                      <a:pt x="1" y="671"/>
                    </a:lnTo>
                    <a:lnTo>
                      <a:pt x="0" y="703"/>
                    </a:lnTo>
                    <a:lnTo>
                      <a:pt x="1" y="734"/>
                    </a:lnTo>
                    <a:lnTo>
                      <a:pt x="4" y="766"/>
                    </a:lnTo>
                    <a:lnTo>
                      <a:pt x="8" y="798"/>
                    </a:lnTo>
                    <a:lnTo>
                      <a:pt x="14" y="828"/>
                    </a:lnTo>
                    <a:lnTo>
                      <a:pt x="21" y="858"/>
                    </a:lnTo>
                    <a:lnTo>
                      <a:pt x="30" y="888"/>
                    </a:lnTo>
                    <a:lnTo>
                      <a:pt x="42" y="917"/>
                    </a:lnTo>
                    <a:lnTo>
                      <a:pt x="54" y="946"/>
                    </a:lnTo>
                    <a:lnTo>
                      <a:pt x="68" y="975"/>
                    </a:lnTo>
                    <a:lnTo>
                      <a:pt x="85" y="1003"/>
                    </a:lnTo>
                    <a:lnTo>
                      <a:pt x="103" y="1030"/>
                    </a:lnTo>
                    <a:lnTo>
                      <a:pt x="122" y="1057"/>
                    </a:lnTo>
                    <a:lnTo>
                      <a:pt x="143" y="1083"/>
                    </a:lnTo>
                    <a:lnTo>
                      <a:pt x="166" y="1108"/>
                    </a:lnTo>
                    <a:lnTo>
                      <a:pt x="191" y="1133"/>
                    </a:lnTo>
                    <a:lnTo>
                      <a:pt x="217" y="1157"/>
                    </a:lnTo>
                    <a:lnTo>
                      <a:pt x="246" y="1181"/>
                    </a:lnTo>
                    <a:lnTo>
                      <a:pt x="275" y="1204"/>
                    </a:lnTo>
                    <a:lnTo>
                      <a:pt x="306" y="1226"/>
                    </a:lnTo>
                    <a:lnTo>
                      <a:pt x="339" y="1247"/>
                    </a:lnTo>
                    <a:lnTo>
                      <a:pt x="374" y="1267"/>
                    </a:lnTo>
                    <a:lnTo>
                      <a:pt x="411" y="1287"/>
                    </a:lnTo>
                    <a:lnTo>
                      <a:pt x="444" y="1304"/>
                    </a:lnTo>
                    <a:lnTo>
                      <a:pt x="479" y="1320"/>
                    </a:lnTo>
                    <a:lnTo>
                      <a:pt x="512" y="1333"/>
                    </a:lnTo>
                    <a:lnTo>
                      <a:pt x="545" y="1345"/>
                    </a:lnTo>
                    <a:lnTo>
                      <a:pt x="580" y="1355"/>
                    </a:lnTo>
                    <a:lnTo>
                      <a:pt x="613" y="1364"/>
                    </a:lnTo>
                    <a:lnTo>
                      <a:pt x="647" y="1372"/>
                    </a:lnTo>
                    <a:lnTo>
                      <a:pt x="679" y="1377"/>
                    </a:lnTo>
                    <a:lnTo>
                      <a:pt x="713" y="1381"/>
                    </a:lnTo>
                    <a:lnTo>
                      <a:pt x="745" y="1383"/>
                    </a:lnTo>
                    <a:lnTo>
                      <a:pt x="778" y="1384"/>
                    </a:lnTo>
                    <a:lnTo>
                      <a:pt x="811" y="1383"/>
                    </a:lnTo>
                    <a:lnTo>
                      <a:pt x="842" y="1380"/>
                    </a:lnTo>
                    <a:lnTo>
                      <a:pt x="873" y="1376"/>
                    </a:lnTo>
                    <a:lnTo>
                      <a:pt x="904" y="1370"/>
                    </a:lnTo>
                    <a:lnTo>
                      <a:pt x="936" y="1362"/>
                    </a:lnTo>
                    <a:lnTo>
                      <a:pt x="966" y="1352"/>
                    </a:lnTo>
                    <a:lnTo>
                      <a:pt x="995" y="1341"/>
                    </a:lnTo>
                    <a:lnTo>
                      <a:pt x="1024" y="1329"/>
                    </a:lnTo>
                    <a:lnTo>
                      <a:pt x="1053" y="1314"/>
                    </a:lnTo>
                    <a:lnTo>
                      <a:pt x="1081" y="1297"/>
                    </a:lnTo>
                    <a:lnTo>
                      <a:pt x="1108" y="1280"/>
                    </a:lnTo>
                    <a:lnTo>
                      <a:pt x="1135" y="1261"/>
                    </a:lnTo>
                    <a:lnTo>
                      <a:pt x="1161" y="1239"/>
                    </a:lnTo>
                    <a:lnTo>
                      <a:pt x="1187" y="1216"/>
                    </a:lnTo>
                    <a:lnTo>
                      <a:pt x="1211" y="1191"/>
                    </a:lnTo>
                    <a:lnTo>
                      <a:pt x="1234" y="1165"/>
                    </a:lnTo>
                    <a:lnTo>
                      <a:pt x="1257" y="1137"/>
                    </a:lnTo>
                    <a:lnTo>
                      <a:pt x="1279" y="1107"/>
                    </a:lnTo>
                    <a:lnTo>
                      <a:pt x="1300" y="1074"/>
                    </a:lnTo>
                    <a:lnTo>
                      <a:pt x="1320" y="1041"/>
                    </a:lnTo>
                    <a:lnTo>
                      <a:pt x="1340" y="1005"/>
                    </a:lnTo>
                    <a:lnTo>
                      <a:pt x="1358" y="970"/>
                    </a:lnTo>
                    <a:lnTo>
                      <a:pt x="1373" y="935"/>
                    </a:lnTo>
                    <a:lnTo>
                      <a:pt x="1387" y="900"/>
                    </a:lnTo>
                    <a:lnTo>
                      <a:pt x="1398" y="866"/>
                    </a:lnTo>
                    <a:lnTo>
                      <a:pt x="1407" y="831"/>
                    </a:lnTo>
                    <a:lnTo>
                      <a:pt x="1415" y="798"/>
                    </a:lnTo>
                    <a:lnTo>
                      <a:pt x="1421" y="764"/>
                    </a:lnTo>
                    <a:lnTo>
                      <a:pt x="1424" y="731"/>
                    </a:lnTo>
                    <a:lnTo>
                      <a:pt x="1426" y="698"/>
                    </a:lnTo>
                    <a:lnTo>
                      <a:pt x="1426" y="666"/>
                    </a:lnTo>
                    <a:lnTo>
                      <a:pt x="1424" y="635"/>
                    </a:lnTo>
                    <a:lnTo>
                      <a:pt x="1421" y="604"/>
                    </a:lnTo>
                    <a:lnTo>
                      <a:pt x="1415" y="574"/>
                    </a:lnTo>
                    <a:lnTo>
                      <a:pt x="1407" y="542"/>
                    </a:lnTo>
                    <a:lnTo>
                      <a:pt x="1398" y="513"/>
                    </a:lnTo>
                    <a:lnTo>
                      <a:pt x="1388" y="484"/>
                    </a:lnTo>
                    <a:lnTo>
                      <a:pt x="1375" y="455"/>
                    </a:lnTo>
                    <a:lnTo>
                      <a:pt x="1362" y="427"/>
                    </a:lnTo>
                    <a:lnTo>
                      <a:pt x="1346" y="400"/>
                    </a:lnTo>
                    <a:lnTo>
                      <a:pt x="1328" y="373"/>
                    </a:lnTo>
                    <a:lnTo>
                      <a:pt x="1309" y="347"/>
                    </a:lnTo>
                    <a:lnTo>
                      <a:pt x="1288" y="321"/>
                    </a:lnTo>
                    <a:lnTo>
                      <a:pt x="1267" y="296"/>
                    </a:lnTo>
                    <a:lnTo>
                      <a:pt x="1242" y="271"/>
                    </a:lnTo>
                    <a:lnTo>
                      <a:pt x="1218" y="248"/>
                    </a:lnTo>
                    <a:lnTo>
                      <a:pt x="1191" y="224"/>
                    </a:lnTo>
                    <a:lnTo>
                      <a:pt x="1163" y="202"/>
                    </a:lnTo>
                    <a:lnTo>
                      <a:pt x="1134" y="181"/>
                    </a:lnTo>
                    <a:lnTo>
                      <a:pt x="1103" y="160"/>
                    </a:lnTo>
                    <a:lnTo>
                      <a:pt x="1071" y="140"/>
                    </a:lnTo>
                    <a:lnTo>
                      <a:pt x="1037" y="120"/>
                    </a:lnTo>
                    <a:lnTo>
                      <a:pt x="1003" y="1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2" name="Freeform 156"/>
              <p:cNvSpPr>
                <a:spLocks/>
              </p:cNvSpPr>
              <p:nvPr userDrawn="1"/>
            </p:nvSpPr>
            <p:spPr bwMode="auto">
              <a:xfrm>
                <a:off x="4092" y="3543"/>
                <a:ext cx="158" cy="149"/>
              </a:xfrm>
              <a:custGeom>
                <a:avLst/>
                <a:gdLst>
                  <a:gd name="T0" fmla="*/ 1178 w 1430"/>
                  <a:gd name="T1" fmla="*/ 599 h 1341"/>
                  <a:gd name="T2" fmla="*/ 1177 w 1430"/>
                  <a:gd name="T3" fmla="*/ 668 h 1341"/>
                  <a:gd name="T4" fmla="*/ 1167 w 1430"/>
                  <a:gd name="T5" fmla="*/ 729 h 1341"/>
                  <a:gd name="T6" fmla="*/ 1132 w 1430"/>
                  <a:gd name="T7" fmla="*/ 816 h 1341"/>
                  <a:gd name="T8" fmla="*/ 1086 w 1430"/>
                  <a:gd name="T9" fmla="*/ 886 h 1341"/>
                  <a:gd name="T10" fmla="*/ 1034 w 1430"/>
                  <a:gd name="T11" fmla="*/ 938 h 1341"/>
                  <a:gd name="T12" fmla="*/ 973 w 1430"/>
                  <a:gd name="T13" fmla="*/ 971 h 1341"/>
                  <a:gd name="T14" fmla="*/ 904 w 1430"/>
                  <a:gd name="T15" fmla="*/ 990 h 1341"/>
                  <a:gd name="T16" fmla="*/ 836 w 1430"/>
                  <a:gd name="T17" fmla="*/ 989 h 1341"/>
                  <a:gd name="T18" fmla="*/ 755 w 1430"/>
                  <a:gd name="T19" fmla="*/ 971 h 1341"/>
                  <a:gd name="T20" fmla="*/ 659 w 1430"/>
                  <a:gd name="T21" fmla="*/ 933 h 1341"/>
                  <a:gd name="T22" fmla="*/ 492 w 1430"/>
                  <a:gd name="T23" fmla="*/ 850 h 1341"/>
                  <a:gd name="T24" fmla="*/ 409 w 1430"/>
                  <a:gd name="T25" fmla="*/ 794 h 1341"/>
                  <a:gd name="T26" fmla="*/ 346 w 1430"/>
                  <a:gd name="T27" fmla="*/ 736 h 1341"/>
                  <a:gd name="T28" fmla="*/ 303 w 1430"/>
                  <a:gd name="T29" fmla="*/ 672 h 1341"/>
                  <a:gd name="T30" fmla="*/ 281 w 1430"/>
                  <a:gd name="T31" fmla="*/ 614 h 1341"/>
                  <a:gd name="T32" fmla="*/ 277 w 1430"/>
                  <a:gd name="T33" fmla="*/ 556 h 1341"/>
                  <a:gd name="T34" fmla="*/ 285 w 1430"/>
                  <a:gd name="T35" fmla="*/ 494 h 1341"/>
                  <a:gd name="T36" fmla="*/ 304 w 1430"/>
                  <a:gd name="T37" fmla="*/ 432 h 1341"/>
                  <a:gd name="T38" fmla="*/ 346 w 1430"/>
                  <a:gd name="T39" fmla="*/ 356 h 1341"/>
                  <a:gd name="T40" fmla="*/ 431 w 1430"/>
                  <a:gd name="T41" fmla="*/ 272 h 1341"/>
                  <a:gd name="T42" fmla="*/ 342 w 1430"/>
                  <a:gd name="T43" fmla="*/ 8 h 1341"/>
                  <a:gd name="T44" fmla="*/ 270 w 1430"/>
                  <a:gd name="T45" fmla="*/ 60 h 1341"/>
                  <a:gd name="T46" fmla="*/ 197 w 1430"/>
                  <a:gd name="T47" fmla="*/ 132 h 1341"/>
                  <a:gd name="T48" fmla="*/ 129 w 1430"/>
                  <a:gd name="T49" fmla="*/ 219 h 1341"/>
                  <a:gd name="T50" fmla="*/ 75 w 1430"/>
                  <a:gd name="T51" fmla="*/ 312 h 1341"/>
                  <a:gd name="T52" fmla="*/ 42 w 1430"/>
                  <a:gd name="T53" fmla="*/ 394 h 1341"/>
                  <a:gd name="T54" fmla="*/ 17 w 1430"/>
                  <a:gd name="T55" fmla="*/ 478 h 1341"/>
                  <a:gd name="T56" fmla="*/ 4 w 1430"/>
                  <a:gd name="T57" fmla="*/ 564 h 1341"/>
                  <a:gd name="T58" fmla="*/ 2 w 1430"/>
                  <a:gd name="T59" fmla="*/ 649 h 1341"/>
                  <a:gd name="T60" fmla="*/ 9 w 1430"/>
                  <a:gd name="T61" fmla="*/ 732 h 1341"/>
                  <a:gd name="T62" fmla="*/ 27 w 1430"/>
                  <a:gd name="T63" fmla="*/ 813 h 1341"/>
                  <a:gd name="T64" fmla="*/ 57 w 1430"/>
                  <a:gd name="T65" fmla="*/ 891 h 1341"/>
                  <a:gd name="T66" fmla="*/ 101 w 1430"/>
                  <a:gd name="T67" fmla="*/ 969 h 1341"/>
                  <a:gd name="T68" fmla="*/ 168 w 1430"/>
                  <a:gd name="T69" fmla="*/ 1055 h 1341"/>
                  <a:gd name="T70" fmla="*/ 249 w 1430"/>
                  <a:gd name="T71" fmla="*/ 1132 h 1341"/>
                  <a:gd name="T72" fmla="*/ 347 w 1430"/>
                  <a:gd name="T73" fmla="*/ 1202 h 1341"/>
                  <a:gd name="T74" fmla="*/ 469 w 1430"/>
                  <a:gd name="T75" fmla="*/ 1268 h 1341"/>
                  <a:gd name="T76" fmla="*/ 611 w 1430"/>
                  <a:gd name="T77" fmla="*/ 1320 h 1341"/>
                  <a:gd name="T78" fmla="*/ 751 w 1430"/>
                  <a:gd name="T79" fmla="*/ 1341 h 1341"/>
                  <a:gd name="T80" fmla="*/ 890 w 1430"/>
                  <a:gd name="T81" fmla="*/ 1331 h 1341"/>
                  <a:gd name="T82" fmla="*/ 1021 w 1430"/>
                  <a:gd name="T83" fmla="*/ 1291 h 1341"/>
                  <a:gd name="T84" fmla="*/ 1123 w 1430"/>
                  <a:gd name="T85" fmla="*/ 1228 h 1341"/>
                  <a:gd name="T86" fmla="*/ 1212 w 1430"/>
                  <a:gd name="T87" fmla="*/ 1145 h 1341"/>
                  <a:gd name="T88" fmla="*/ 1290 w 1430"/>
                  <a:gd name="T89" fmla="*/ 1041 h 1341"/>
                  <a:gd name="T90" fmla="*/ 1358 w 1430"/>
                  <a:gd name="T91" fmla="*/ 921 h 1341"/>
                  <a:gd name="T92" fmla="*/ 1402 w 1430"/>
                  <a:gd name="T93" fmla="*/ 809 h 1341"/>
                  <a:gd name="T94" fmla="*/ 1425 w 1430"/>
                  <a:gd name="T95" fmla="*/ 702 h 1341"/>
                  <a:gd name="T96" fmla="*/ 1429 w 1430"/>
                  <a:gd name="T97" fmla="*/ 596 h 1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30" h="1341">
                    <a:moveTo>
                      <a:pt x="1417" y="515"/>
                    </a:moveTo>
                    <a:lnTo>
                      <a:pt x="1173" y="559"/>
                    </a:lnTo>
                    <a:lnTo>
                      <a:pt x="1176" y="580"/>
                    </a:lnTo>
                    <a:lnTo>
                      <a:pt x="1178" y="599"/>
                    </a:lnTo>
                    <a:lnTo>
                      <a:pt x="1178" y="616"/>
                    </a:lnTo>
                    <a:lnTo>
                      <a:pt x="1179" y="634"/>
                    </a:lnTo>
                    <a:lnTo>
                      <a:pt x="1178" y="651"/>
                    </a:lnTo>
                    <a:lnTo>
                      <a:pt x="1177" y="668"/>
                    </a:lnTo>
                    <a:lnTo>
                      <a:pt x="1176" y="683"/>
                    </a:lnTo>
                    <a:lnTo>
                      <a:pt x="1173" y="699"/>
                    </a:lnTo>
                    <a:lnTo>
                      <a:pt x="1170" y="713"/>
                    </a:lnTo>
                    <a:lnTo>
                      <a:pt x="1167" y="729"/>
                    </a:lnTo>
                    <a:lnTo>
                      <a:pt x="1162" y="744"/>
                    </a:lnTo>
                    <a:lnTo>
                      <a:pt x="1158" y="758"/>
                    </a:lnTo>
                    <a:lnTo>
                      <a:pt x="1147" y="787"/>
                    </a:lnTo>
                    <a:lnTo>
                      <a:pt x="1132" y="816"/>
                    </a:lnTo>
                    <a:lnTo>
                      <a:pt x="1121" y="836"/>
                    </a:lnTo>
                    <a:lnTo>
                      <a:pt x="1110" y="854"/>
                    </a:lnTo>
                    <a:lnTo>
                      <a:pt x="1099" y="871"/>
                    </a:lnTo>
                    <a:lnTo>
                      <a:pt x="1086" y="886"/>
                    </a:lnTo>
                    <a:lnTo>
                      <a:pt x="1074" y="901"/>
                    </a:lnTo>
                    <a:lnTo>
                      <a:pt x="1061" y="914"/>
                    </a:lnTo>
                    <a:lnTo>
                      <a:pt x="1047" y="926"/>
                    </a:lnTo>
                    <a:lnTo>
                      <a:pt x="1034" y="938"/>
                    </a:lnTo>
                    <a:lnTo>
                      <a:pt x="1019" y="948"/>
                    </a:lnTo>
                    <a:lnTo>
                      <a:pt x="1004" y="957"/>
                    </a:lnTo>
                    <a:lnTo>
                      <a:pt x="988" y="964"/>
                    </a:lnTo>
                    <a:lnTo>
                      <a:pt x="973" y="971"/>
                    </a:lnTo>
                    <a:lnTo>
                      <a:pt x="956" y="978"/>
                    </a:lnTo>
                    <a:lnTo>
                      <a:pt x="939" y="982"/>
                    </a:lnTo>
                    <a:lnTo>
                      <a:pt x="921" y="987"/>
                    </a:lnTo>
                    <a:lnTo>
                      <a:pt x="904" y="990"/>
                    </a:lnTo>
                    <a:lnTo>
                      <a:pt x="888" y="991"/>
                    </a:lnTo>
                    <a:lnTo>
                      <a:pt x="871" y="992"/>
                    </a:lnTo>
                    <a:lnTo>
                      <a:pt x="853" y="991"/>
                    </a:lnTo>
                    <a:lnTo>
                      <a:pt x="836" y="989"/>
                    </a:lnTo>
                    <a:lnTo>
                      <a:pt x="817" y="987"/>
                    </a:lnTo>
                    <a:lnTo>
                      <a:pt x="798" y="982"/>
                    </a:lnTo>
                    <a:lnTo>
                      <a:pt x="778" y="978"/>
                    </a:lnTo>
                    <a:lnTo>
                      <a:pt x="755" y="971"/>
                    </a:lnTo>
                    <a:lnTo>
                      <a:pt x="733" y="963"/>
                    </a:lnTo>
                    <a:lnTo>
                      <a:pt x="710" y="954"/>
                    </a:lnTo>
                    <a:lnTo>
                      <a:pt x="685" y="945"/>
                    </a:lnTo>
                    <a:lnTo>
                      <a:pt x="659" y="933"/>
                    </a:lnTo>
                    <a:lnTo>
                      <a:pt x="604" y="908"/>
                    </a:lnTo>
                    <a:lnTo>
                      <a:pt x="541" y="876"/>
                    </a:lnTo>
                    <a:lnTo>
                      <a:pt x="517" y="863"/>
                    </a:lnTo>
                    <a:lnTo>
                      <a:pt x="492" y="850"/>
                    </a:lnTo>
                    <a:lnTo>
                      <a:pt x="470" y="836"/>
                    </a:lnTo>
                    <a:lnTo>
                      <a:pt x="449" y="822"/>
                    </a:lnTo>
                    <a:lnTo>
                      <a:pt x="427" y="808"/>
                    </a:lnTo>
                    <a:lnTo>
                      <a:pt x="409" y="794"/>
                    </a:lnTo>
                    <a:lnTo>
                      <a:pt x="391" y="780"/>
                    </a:lnTo>
                    <a:lnTo>
                      <a:pt x="375" y="766"/>
                    </a:lnTo>
                    <a:lnTo>
                      <a:pt x="359" y="750"/>
                    </a:lnTo>
                    <a:lnTo>
                      <a:pt x="346" y="736"/>
                    </a:lnTo>
                    <a:lnTo>
                      <a:pt x="333" y="720"/>
                    </a:lnTo>
                    <a:lnTo>
                      <a:pt x="322" y="705"/>
                    </a:lnTo>
                    <a:lnTo>
                      <a:pt x="312" y="689"/>
                    </a:lnTo>
                    <a:lnTo>
                      <a:pt x="303" y="672"/>
                    </a:lnTo>
                    <a:lnTo>
                      <a:pt x="296" y="655"/>
                    </a:lnTo>
                    <a:lnTo>
                      <a:pt x="289" y="639"/>
                    </a:lnTo>
                    <a:lnTo>
                      <a:pt x="285" y="626"/>
                    </a:lnTo>
                    <a:lnTo>
                      <a:pt x="281" y="614"/>
                    </a:lnTo>
                    <a:lnTo>
                      <a:pt x="279" y="601"/>
                    </a:lnTo>
                    <a:lnTo>
                      <a:pt x="278" y="586"/>
                    </a:lnTo>
                    <a:lnTo>
                      <a:pt x="277" y="572"/>
                    </a:lnTo>
                    <a:lnTo>
                      <a:pt x="277" y="556"/>
                    </a:lnTo>
                    <a:lnTo>
                      <a:pt x="278" y="541"/>
                    </a:lnTo>
                    <a:lnTo>
                      <a:pt x="279" y="525"/>
                    </a:lnTo>
                    <a:lnTo>
                      <a:pt x="283" y="509"/>
                    </a:lnTo>
                    <a:lnTo>
                      <a:pt x="285" y="494"/>
                    </a:lnTo>
                    <a:lnTo>
                      <a:pt x="289" y="478"/>
                    </a:lnTo>
                    <a:lnTo>
                      <a:pt x="294" y="462"/>
                    </a:lnTo>
                    <a:lnTo>
                      <a:pt x="298" y="447"/>
                    </a:lnTo>
                    <a:lnTo>
                      <a:pt x="304" y="432"/>
                    </a:lnTo>
                    <a:lnTo>
                      <a:pt x="310" y="418"/>
                    </a:lnTo>
                    <a:lnTo>
                      <a:pt x="317" y="403"/>
                    </a:lnTo>
                    <a:lnTo>
                      <a:pt x="330" y="380"/>
                    </a:lnTo>
                    <a:lnTo>
                      <a:pt x="346" y="356"/>
                    </a:lnTo>
                    <a:lnTo>
                      <a:pt x="365" y="334"/>
                    </a:lnTo>
                    <a:lnTo>
                      <a:pt x="385" y="313"/>
                    </a:lnTo>
                    <a:lnTo>
                      <a:pt x="406" y="292"/>
                    </a:lnTo>
                    <a:lnTo>
                      <a:pt x="431" y="272"/>
                    </a:lnTo>
                    <a:lnTo>
                      <a:pt x="455" y="254"/>
                    </a:lnTo>
                    <a:lnTo>
                      <a:pt x="481" y="236"/>
                    </a:lnTo>
                    <a:lnTo>
                      <a:pt x="358" y="0"/>
                    </a:lnTo>
                    <a:lnTo>
                      <a:pt x="342" y="8"/>
                    </a:lnTo>
                    <a:lnTo>
                      <a:pt x="324" y="19"/>
                    </a:lnTo>
                    <a:lnTo>
                      <a:pt x="306" y="31"/>
                    </a:lnTo>
                    <a:lnTo>
                      <a:pt x="288" y="44"/>
                    </a:lnTo>
                    <a:lnTo>
                      <a:pt x="270" y="60"/>
                    </a:lnTo>
                    <a:lnTo>
                      <a:pt x="251" y="75"/>
                    </a:lnTo>
                    <a:lnTo>
                      <a:pt x="232" y="93"/>
                    </a:lnTo>
                    <a:lnTo>
                      <a:pt x="215" y="112"/>
                    </a:lnTo>
                    <a:lnTo>
                      <a:pt x="197" y="132"/>
                    </a:lnTo>
                    <a:lnTo>
                      <a:pt x="179" y="152"/>
                    </a:lnTo>
                    <a:lnTo>
                      <a:pt x="161" y="174"/>
                    </a:lnTo>
                    <a:lnTo>
                      <a:pt x="144" y="197"/>
                    </a:lnTo>
                    <a:lnTo>
                      <a:pt x="129" y="219"/>
                    </a:lnTo>
                    <a:lnTo>
                      <a:pt x="113" y="243"/>
                    </a:lnTo>
                    <a:lnTo>
                      <a:pt x="99" y="267"/>
                    </a:lnTo>
                    <a:lnTo>
                      <a:pt x="85" y="292"/>
                    </a:lnTo>
                    <a:lnTo>
                      <a:pt x="75" y="312"/>
                    </a:lnTo>
                    <a:lnTo>
                      <a:pt x="66" y="332"/>
                    </a:lnTo>
                    <a:lnTo>
                      <a:pt x="57" y="353"/>
                    </a:lnTo>
                    <a:lnTo>
                      <a:pt x="48" y="373"/>
                    </a:lnTo>
                    <a:lnTo>
                      <a:pt x="42" y="394"/>
                    </a:lnTo>
                    <a:lnTo>
                      <a:pt x="34" y="416"/>
                    </a:lnTo>
                    <a:lnTo>
                      <a:pt x="28" y="436"/>
                    </a:lnTo>
                    <a:lnTo>
                      <a:pt x="23" y="457"/>
                    </a:lnTo>
                    <a:lnTo>
                      <a:pt x="17" y="478"/>
                    </a:lnTo>
                    <a:lnTo>
                      <a:pt x="13" y="499"/>
                    </a:lnTo>
                    <a:lnTo>
                      <a:pt x="9" y="522"/>
                    </a:lnTo>
                    <a:lnTo>
                      <a:pt x="6" y="543"/>
                    </a:lnTo>
                    <a:lnTo>
                      <a:pt x="4" y="564"/>
                    </a:lnTo>
                    <a:lnTo>
                      <a:pt x="3" y="585"/>
                    </a:lnTo>
                    <a:lnTo>
                      <a:pt x="2" y="606"/>
                    </a:lnTo>
                    <a:lnTo>
                      <a:pt x="0" y="628"/>
                    </a:lnTo>
                    <a:lnTo>
                      <a:pt x="2" y="649"/>
                    </a:lnTo>
                    <a:lnTo>
                      <a:pt x="3" y="670"/>
                    </a:lnTo>
                    <a:lnTo>
                      <a:pt x="4" y="690"/>
                    </a:lnTo>
                    <a:lnTo>
                      <a:pt x="6" y="711"/>
                    </a:lnTo>
                    <a:lnTo>
                      <a:pt x="9" y="732"/>
                    </a:lnTo>
                    <a:lnTo>
                      <a:pt x="13" y="752"/>
                    </a:lnTo>
                    <a:lnTo>
                      <a:pt x="17" y="773"/>
                    </a:lnTo>
                    <a:lnTo>
                      <a:pt x="22" y="793"/>
                    </a:lnTo>
                    <a:lnTo>
                      <a:pt x="27" y="813"/>
                    </a:lnTo>
                    <a:lnTo>
                      <a:pt x="34" y="833"/>
                    </a:lnTo>
                    <a:lnTo>
                      <a:pt x="41" y="853"/>
                    </a:lnTo>
                    <a:lnTo>
                      <a:pt x="48" y="872"/>
                    </a:lnTo>
                    <a:lnTo>
                      <a:pt x="57" y="891"/>
                    </a:lnTo>
                    <a:lnTo>
                      <a:pt x="66" y="910"/>
                    </a:lnTo>
                    <a:lnTo>
                      <a:pt x="76" y="928"/>
                    </a:lnTo>
                    <a:lnTo>
                      <a:pt x="86" y="947"/>
                    </a:lnTo>
                    <a:lnTo>
                      <a:pt x="101" y="969"/>
                    </a:lnTo>
                    <a:lnTo>
                      <a:pt x="116" y="992"/>
                    </a:lnTo>
                    <a:lnTo>
                      <a:pt x="132" y="1013"/>
                    </a:lnTo>
                    <a:lnTo>
                      <a:pt x="150" y="1035"/>
                    </a:lnTo>
                    <a:lnTo>
                      <a:pt x="168" y="1055"/>
                    </a:lnTo>
                    <a:lnTo>
                      <a:pt x="187" y="1075"/>
                    </a:lnTo>
                    <a:lnTo>
                      <a:pt x="207" y="1095"/>
                    </a:lnTo>
                    <a:lnTo>
                      <a:pt x="227" y="1114"/>
                    </a:lnTo>
                    <a:lnTo>
                      <a:pt x="249" y="1132"/>
                    </a:lnTo>
                    <a:lnTo>
                      <a:pt x="271" y="1150"/>
                    </a:lnTo>
                    <a:lnTo>
                      <a:pt x="296" y="1167"/>
                    </a:lnTo>
                    <a:lnTo>
                      <a:pt x="320" y="1184"/>
                    </a:lnTo>
                    <a:lnTo>
                      <a:pt x="347" y="1202"/>
                    </a:lnTo>
                    <a:lnTo>
                      <a:pt x="375" y="1218"/>
                    </a:lnTo>
                    <a:lnTo>
                      <a:pt x="403" y="1234"/>
                    </a:lnTo>
                    <a:lnTo>
                      <a:pt x="433" y="1250"/>
                    </a:lnTo>
                    <a:lnTo>
                      <a:pt x="469" y="1268"/>
                    </a:lnTo>
                    <a:lnTo>
                      <a:pt x="504" y="1283"/>
                    </a:lnTo>
                    <a:lnTo>
                      <a:pt x="540" y="1298"/>
                    </a:lnTo>
                    <a:lnTo>
                      <a:pt x="576" y="1310"/>
                    </a:lnTo>
                    <a:lnTo>
                      <a:pt x="611" y="1320"/>
                    </a:lnTo>
                    <a:lnTo>
                      <a:pt x="646" y="1328"/>
                    </a:lnTo>
                    <a:lnTo>
                      <a:pt x="682" y="1335"/>
                    </a:lnTo>
                    <a:lnTo>
                      <a:pt x="716" y="1339"/>
                    </a:lnTo>
                    <a:lnTo>
                      <a:pt x="751" y="1341"/>
                    </a:lnTo>
                    <a:lnTo>
                      <a:pt x="786" y="1341"/>
                    </a:lnTo>
                    <a:lnTo>
                      <a:pt x="821" y="1340"/>
                    </a:lnTo>
                    <a:lnTo>
                      <a:pt x="856" y="1337"/>
                    </a:lnTo>
                    <a:lnTo>
                      <a:pt x="890" y="1331"/>
                    </a:lnTo>
                    <a:lnTo>
                      <a:pt x="925" y="1325"/>
                    </a:lnTo>
                    <a:lnTo>
                      <a:pt x="959" y="1315"/>
                    </a:lnTo>
                    <a:lnTo>
                      <a:pt x="993" y="1303"/>
                    </a:lnTo>
                    <a:lnTo>
                      <a:pt x="1021" y="1291"/>
                    </a:lnTo>
                    <a:lnTo>
                      <a:pt x="1048" y="1277"/>
                    </a:lnTo>
                    <a:lnTo>
                      <a:pt x="1074" y="1262"/>
                    </a:lnTo>
                    <a:lnTo>
                      <a:pt x="1099" y="1245"/>
                    </a:lnTo>
                    <a:lnTo>
                      <a:pt x="1123" y="1228"/>
                    </a:lnTo>
                    <a:lnTo>
                      <a:pt x="1147" y="1209"/>
                    </a:lnTo>
                    <a:lnTo>
                      <a:pt x="1169" y="1189"/>
                    </a:lnTo>
                    <a:lnTo>
                      <a:pt x="1191" y="1167"/>
                    </a:lnTo>
                    <a:lnTo>
                      <a:pt x="1212" y="1145"/>
                    </a:lnTo>
                    <a:lnTo>
                      <a:pt x="1232" y="1121"/>
                    </a:lnTo>
                    <a:lnTo>
                      <a:pt x="1252" y="1096"/>
                    </a:lnTo>
                    <a:lnTo>
                      <a:pt x="1273" y="1069"/>
                    </a:lnTo>
                    <a:lnTo>
                      <a:pt x="1290" y="1041"/>
                    </a:lnTo>
                    <a:lnTo>
                      <a:pt x="1309" y="1012"/>
                    </a:lnTo>
                    <a:lnTo>
                      <a:pt x="1326" y="981"/>
                    </a:lnTo>
                    <a:lnTo>
                      <a:pt x="1344" y="950"/>
                    </a:lnTo>
                    <a:lnTo>
                      <a:pt x="1358" y="921"/>
                    </a:lnTo>
                    <a:lnTo>
                      <a:pt x="1372" y="892"/>
                    </a:lnTo>
                    <a:lnTo>
                      <a:pt x="1383" y="864"/>
                    </a:lnTo>
                    <a:lnTo>
                      <a:pt x="1393" y="836"/>
                    </a:lnTo>
                    <a:lnTo>
                      <a:pt x="1402" y="809"/>
                    </a:lnTo>
                    <a:lnTo>
                      <a:pt x="1410" y="783"/>
                    </a:lnTo>
                    <a:lnTo>
                      <a:pt x="1416" y="756"/>
                    </a:lnTo>
                    <a:lnTo>
                      <a:pt x="1422" y="729"/>
                    </a:lnTo>
                    <a:lnTo>
                      <a:pt x="1425" y="702"/>
                    </a:lnTo>
                    <a:lnTo>
                      <a:pt x="1428" y="676"/>
                    </a:lnTo>
                    <a:lnTo>
                      <a:pt x="1429" y="649"/>
                    </a:lnTo>
                    <a:lnTo>
                      <a:pt x="1430" y="623"/>
                    </a:lnTo>
                    <a:lnTo>
                      <a:pt x="1429" y="596"/>
                    </a:lnTo>
                    <a:lnTo>
                      <a:pt x="1426" y="570"/>
                    </a:lnTo>
                    <a:lnTo>
                      <a:pt x="1422" y="542"/>
                    </a:lnTo>
                    <a:lnTo>
                      <a:pt x="1417" y="5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3" name="Freeform 157"/>
              <p:cNvSpPr>
                <a:spLocks/>
              </p:cNvSpPr>
              <p:nvPr userDrawn="1"/>
            </p:nvSpPr>
            <p:spPr bwMode="auto">
              <a:xfrm>
                <a:off x="4139" y="3405"/>
                <a:ext cx="189" cy="174"/>
              </a:xfrm>
              <a:custGeom>
                <a:avLst/>
                <a:gdLst>
                  <a:gd name="T0" fmla="*/ 1697 w 1697"/>
                  <a:gd name="T1" fmla="*/ 629 h 1566"/>
                  <a:gd name="T2" fmla="*/ 487 w 1697"/>
                  <a:gd name="T3" fmla="*/ 0 h 1566"/>
                  <a:gd name="T4" fmla="*/ 328 w 1697"/>
                  <a:gd name="T5" fmla="*/ 306 h 1566"/>
                  <a:gd name="T6" fmla="*/ 779 w 1697"/>
                  <a:gd name="T7" fmla="*/ 542 h 1566"/>
                  <a:gd name="T8" fmla="*/ 610 w 1697"/>
                  <a:gd name="T9" fmla="*/ 866 h 1566"/>
                  <a:gd name="T10" fmla="*/ 158 w 1697"/>
                  <a:gd name="T11" fmla="*/ 631 h 1566"/>
                  <a:gd name="T12" fmla="*/ 0 w 1697"/>
                  <a:gd name="T13" fmla="*/ 937 h 1566"/>
                  <a:gd name="T14" fmla="*/ 1209 w 1697"/>
                  <a:gd name="T15" fmla="*/ 1566 h 1566"/>
                  <a:gd name="T16" fmla="*/ 1368 w 1697"/>
                  <a:gd name="T17" fmla="*/ 1261 h 1566"/>
                  <a:gd name="T18" fmla="*/ 850 w 1697"/>
                  <a:gd name="T19" fmla="*/ 992 h 1566"/>
                  <a:gd name="T20" fmla="*/ 1020 w 1697"/>
                  <a:gd name="T21" fmla="*/ 667 h 1566"/>
                  <a:gd name="T22" fmla="*/ 1537 w 1697"/>
                  <a:gd name="T23" fmla="*/ 937 h 1566"/>
                  <a:gd name="T24" fmla="*/ 1697 w 1697"/>
                  <a:gd name="T25" fmla="*/ 629 h 1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7" h="1566">
                    <a:moveTo>
                      <a:pt x="1697" y="629"/>
                    </a:moveTo>
                    <a:lnTo>
                      <a:pt x="487" y="0"/>
                    </a:lnTo>
                    <a:lnTo>
                      <a:pt x="328" y="306"/>
                    </a:lnTo>
                    <a:lnTo>
                      <a:pt x="779" y="542"/>
                    </a:lnTo>
                    <a:lnTo>
                      <a:pt x="610" y="866"/>
                    </a:lnTo>
                    <a:lnTo>
                      <a:pt x="158" y="631"/>
                    </a:lnTo>
                    <a:lnTo>
                      <a:pt x="0" y="937"/>
                    </a:lnTo>
                    <a:lnTo>
                      <a:pt x="1209" y="1566"/>
                    </a:lnTo>
                    <a:lnTo>
                      <a:pt x="1368" y="1261"/>
                    </a:lnTo>
                    <a:lnTo>
                      <a:pt x="850" y="992"/>
                    </a:lnTo>
                    <a:lnTo>
                      <a:pt x="1020" y="667"/>
                    </a:lnTo>
                    <a:lnTo>
                      <a:pt x="1537" y="937"/>
                    </a:lnTo>
                    <a:lnTo>
                      <a:pt x="1697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4" name="Freeform 158"/>
              <p:cNvSpPr>
                <a:spLocks/>
              </p:cNvSpPr>
              <p:nvPr userDrawn="1"/>
            </p:nvSpPr>
            <p:spPr bwMode="auto">
              <a:xfrm>
                <a:off x="4223" y="3275"/>
                <a:ext cx="158" cy="172"/>
              </a:xfrm>
              <a:custGeom>
                <a:avLst/>
                <a:gdLst>
                  <a:gd name="T0" fmla="*/ 1132 w 1418"/>
                  <a:gd name="T1" fmla="*/ 345 h 1554"/>
                  <a:gd name="T2" fmla="*/ 1063 w 1418"/>
                  <a:gd name="T3" fmla="*/ 328 h 1554"/>
                  <a:gd name="T4" fmla="*/ 995 w 1418"/>
                  <a:gd name="T5" fmla="*/ 326 h 1554"/>
                  <a:gd name="T6" fmla="*/ 927 w 1418"/>
                  <a:gd name="T7" fmla="*/ 337 h 1554"/>
                  <a:gd name="T8" fmla="*/ 860 w 1418"/>
                  <a:gd name="T9" fmla="*/ 361 h 1554"/>
                  <a:gd name="T10" fmla="*/ 795 w 1418"/>
                  <a:gd name="T11" fmla="*/ 399 h 1554"/>
                  <a:gd name="T12" fmla="*/ 731 w 1418"/>
                  <a:gd name="T13" fmla="*/ 449 h 1554"/>
                  <a:gd name="T14" fmla="*/ 670 w 1418"/>
                  <a:gd name="T15" fmla="*/ 511 h 1554"/>
                  <a:gd name="T16" fmla="*/ 505 w 1418"/>
                  <a:gd name="T17" fmla="*/ 700 h 1554"/>
                  <a:gd name="T18" fmla="*/ 459 w 1418"/>
                  <a:gd name="T19" fmla="*/ 740 h 1554"/>
                  <a:gd name="T20" fmla="*/ 418 w 1418"/>
                  <a:gd name="T21" fmla="*/ 755 h 1554"/>
                  <a:gd name="T22" fmla="*/ 379 w 1418"/>
                  <a:gd name="T23" fmla="*/ 750 h 1554"/>
                  <a:gd name="T24" fmla="*/ 334 w 1418"/>
                  <a:gd name="T25" fmla="*/ 725 h 1554"/>
                  <a:gd name="T26" fmla="*/ 306 w 1418"/>
                  <a:gd name="T27" fmla="*/ 680 h 1554"/>
                  <a:gd name="T28" fmla="*/ 299 w 1418"/>
                  <a:gd name="T29" fmla="*/ 622 h 1554"/>
                  <a:gd name="T30" fmla="*/ 315 w 1418"/>
                  <a:gd name="T31" fmla="*/ 555 h 1554"/>
                  <a:gd name="T32" fmla="*/ 351 w 1418"/>
                  <a:gd name="T33" fmla="*/ 485 h 1554"/>
                  <a:gd name="T34" fmla="*/ 402 w 1418"/>
                  <a:gd name="T35" fmla="*/ 415 h 1554"/>
                  <a:gd name="T36" fmla="*/ 466 w 1418"/>
                  <a:gd name="T37" fmla="*/ 348 h 1554"/>
                  <a:gd name="T38" fmla="*/ 543 w 1418"/>
                  <a:gd name="T39" fmla="*/ 282 h 1554"/>
                  <a:gd name="T40" fmla="*/ 425 w 1418"/>
                  <a:gd name="T41" fmla="*/ 14 h 1554"/>
                  <a:gd name="T42" fmla="*/ 323 w 1418"/>
                  <a:gd name="T43" fmla="*/ 93 h 1554"/>
                  <a:gd name="T44" fmla="*/ 226 w 1418"/>
                  <a:gd name="T45" fmla="*/ 193 h 1554"/>
                  <a:gd name="T46" fmla="*/ 138 w 1418"/>
                  <a:gd name="T47" fmla="*/ 308 h 1554"/>
                  <a:gd name="T48" fmla="*/ 70 w 1418"/>
                  <a:gd name="T49" fmla="*/ 427 h 1554"/>
                  <a:gd name="T50" fmla="*/ 29 w 1418"/>
                  <a:gd name="T51" fmla="*/ 535 h 1554"/>
                  <a:gd name="T52" fmla="*/ 5 w 1418"/>
                  <a:gd name="T53" fmla="*/ 640 h 1554"/>
                  <a:gd name="T54" fmla="*/ 0 w 1418"/>
                  <a:gd name="T55" fmla="*/ 741 h 1554"/>
                  <a:gd name="T56" fmla="*/ 13 w 1418"/>
                  <a:gd name="T57" fmla="*/ 834 h 1554"/>
                  <a:gd name="T58" fmla="*/ 44 w 1418"/>
                  <a:gd name="T59" fmla="*/ 920 h 1554"/>
                  <a:gd name="T60" fmla="*/ 91 w 1418"/>
                  <a:gd name="T61" fmla="*/ 994 h 1554"/>
                  <a:gd name="T62" fmla="*/ 156 w 1418"/>
                  <a:gd name="T63" fmla="*/ 1056 h 1554"/>
                  <a:gd name="T64" fmla="*/ 239 w 1418"/>
                  <a:gd name="T65" fmla="*/ 1105 h 1554"/>
                  <a:gd name="T66" fmla="*/ 344 w 1418"/>
                  <a:gd name="T67" fmla="*/ 1137 h 1554"/>
                  <a:gd name="T68" fmla="*/ 447 w 1418"/>
                  <a:gd name="T69" fmla="*/ 1140 h 1554"/>
                  <a:gd name="T70" fmla="*/ 525 w 1418"/>
                  <a:gd name="T71" fmla="*/ 1122 h 1554"/>
                  <a:gd name="T72" fmla="*/ 602 w 1418"/>
                  <a:gd name="T73" fmla="*/ 1083 h 1554"/>
                  <a:gd name="T74" fmla="*/ 679 w 1418"/>
                  <a:gd name="T75" fmla="*/ 1024 h 1554"/>
                  <a:gd name="T76" fmla="*/ 851 w 1418"/>
                  <a:gd name="T77" fmla="*/ 831 h 1554"/>
                  <a:gd name="T78" fmla="*/ 910 w 1418"/>
                  <a:gd name="T79" fmla="*/ 771 h 1554"/>
                  <a:gd name="T80" fmla="*/ 966 w 1418"/>
                  <a:gd name="T81" fmla="*/ 737 h 1554"/>
                  <a:gd name="T82" fmla="*/ 1019 w 1418"/>
                  <a:gd name="T83" fmla="*/ 729 h 1554"/>
                  <a:gd name="T84" fmla="*/ 1070 w 1418"/>
                  <a:gd name="T85" fmla="*/ 744 h 1554"/>
                  <a:gd name="T86" fmla="*/ 1117 w 1418"/>
                  <a:gd name="T87" fmla="*/ 785 h 1554"/>
                  <a:gd name="T88" fmla="*/ 1132 w 1418"/>
                  <a:gd name="T89" fmla="*/ 845 h 1554"/>
                  <a:gd name="T90" fmla="*/ 1119 w 1418"/>
                  <a:gd name="T91" fmla="*/ 924 h 1554"/>
                  <a:gd name="T92" fmla="*/ 1078 w 1418"/>
                  <a:gd name="T93" fmla="*/ 1021 h 1554"/>
                  <a:gd name="T94" fmla="*/ 1022 w 1418"/>
                  <a:gd name="T95" fmla="*/ 1112 h 1554"/>
                  <a:gd name="T96" fmla="*/ 957 w 1418"/>
                  <a:gd name="T97" fmla="*/ 1191 h 1554"/>
                  <a:gd name="T98" fmla="*/ 884 w 1418"/>
                  <a:gd name="T99" fmla="*/ 1263 h 1554"/>
                  <a:gd name="T100" fmla="*/ 1005 w 1418"/>
                  <a:gd name="T101" fmla="*/ 1534 h 1554"/>
                  <a:gd name="T102" fmla="*/ 1104 w 1418"/>
                  <a:gd name="T103" fmla="*/ 1444 h 1554"/>
                  <a:gd name="T104" fmla="*/ 1190 w 1418"/>
                  <a:gd name="T105" fmla="*/ 1347 h 1554"/>
                  <a:gd name="T106" fmla="*/ 1264 w 1418"/>
                  <a:gd name="T107" fmla="*/ 1244 h 1554"/>
                  <a:gd name="T108" fmla="*/ 1327 w 1418"/>
                  <a:gd name="T109" fmla="*/ 1130 h 1554"/>
                  <a:gd name="T110" fmla="*/ 1379 w 1418"/>
                  <a:gd name="T111" fmla="*/ 1003 h 1554"/>
                  <a:gd name="T112" fmla="*/ 1409 w 1418"/>
                  <a:gd name="T113" fmla="*/ 881 h 1554"/>
                  <a:gd name="T114" fmla="*/ 1418 w 1418"/>
                  <a:gd name="T115" fmla="*/ 766 h 1554"/>
                  <a:gd name="T116" fmla="*/ 1407 w 1418"/>
                  <a:gd name="T117" fmla="*/ 660 h 1554"/>
                  <a:gd name="T118" fmla="*/ 1375 w 1418"/>
                  <a:gd name="T119" fmla="*/ 564 h 1554"/>
                  <a:gd name="T120" fmla="*/ 1323 w 1418"/>
                  <a:gd name="T121" fmla="*/ 481 h 1554"/>
                  <a:gd name="T122" fmla="*/ 1252 w 1418"/>
                  <a:gd name="T123" fmla="*/ 410 h 1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18" h="1554">
                    <a:moveTo>
                      <a:pt x="1185" y="368"/>
                    </a:moveTo>
                    <a:lnTo>
                      <a:pt x="1168" y="359"/>
                    </a:lnTo>
                    <a:lnTo>
                      <a:pt x="1150" y="351"/>
                    </a:lnTo>
                    <a:lnTo>
                      <a:pt x="1132" y="345"/>
                    </a:lnTo>
                    <a:lnTo>
                      <a:pt x="1116" y="339"/>
                    </a:lnTo>
                    <a:lnTo>
                      <a:pt x="1098" y="335"/>
                    </a:lnTo>
                    <a:lnTo>
                      <a:pt x="1081" y="331"/>
                    </a:lnTo>
                    <a:lnTo>
                      <a:pt x="1063" y="328"/>
                    </a:lnTo>
                    <a:lnTo>
                      <a:pt x="1046" y="326"/>
                    </a:lnTo>
                    <a:lnTo>
                      <a:pt x="1029" y="325"/>
                    </a:lnTo>
                    <a:lnTo>
                      <a:pt x="1012" y="325"/>
                    </a:lnTo>
                    <a:lnTo>
                      <a:pt x="995" y="326"/>
                    </a:lnTo>
                    <a:lnTo>
                      <a:pt x="977" y="327"/>
                    </a:lnTo>
                    <a:lnTo>
                      <a:pt x="961" y="329"/>
                    </a:lnTo>
                    <a:lnTo>
                      <a:pt x="944" y="332"/>
                    </a:lnTo>
                    <a:lnTo>
                      <a:pt x="927" y="337"/>
                    </a:lnTo>
                    <a:lnTo>
                      <a:pt x="910" y="341"/>
                    </a:lnTo>
                    <a:lnTo>
                      <a:pt x="894" y="348"/>
                    </a:lnTo>
                    <a:lnTo>
                      <a:pt x="877" y="355"/>
                    </a:lnTo>
                    <a:lnTo>
                      <a:pt x="860" y="361"/>
                    </a:lnTo>
                    <a:lnTo>
                      <a:pt x="844" y="370"/>
                    </a:lnTo>
                    <a:lnTo>
                      <a:pt x="827" y="379"/>
                    </a:lnTo>
                    <a:lnTo>
                      <a:pt x="811" y="388"/>
                    </a:lnTo>
                    <a:lnTo>
                      <a:pt x="795" y="399"/>
                    </a:lnTo>
                    <a:lnTo>
                      <a:pt x="779" y="410"/>
                    </a:lnTo>
                    <a:lnTo>
                      <a:pt x="762" y="423"/>
                    </a:lnTo>
                    <a:lnTo>
                      <a:pt x="747" y="435"/>
                    </a:lnTo>
                    <a:lnTo>
                      <a:pt x="731" y="449"/>
                    </a:lnTo>
                    <a:lnTo>
                      <a:pt x="715" y="463"/>
                    </a:lnTo>
                    <a:lnTo>
                      <a:pt x="700" y="478"/>
                    </a:lnTo>
                    <a:lnTo>
                      <a:pt x="684" y="494"/>
                    </a:lnTo>
                    <a:lnTo>
                      <a:pt x="670" y="511"/>
                    </a:lnTo>
                    <a:lnTo>
                      <a:pt x="654" y="528"/>
                    </a:lnTo>
                    <a:lnTo>
                      <a:pt x="531" y="670"/>
                    </a:lnTo>
                    <a:lnTo>
                      <a:pt x="518" y="686"/>
                    </a:lnTo>
                    <a:lnTo>
                      <a:pt x="505" y="700"/>
                    </a:lnTo>
                    <a:lnTo>
                      <a:pt x="492" y="713"/>
                    </a:lnTo>
                    <a:lnTo>
                      <a:pt x="480" y="724"/>
                    </a:lnTo>
                    <a:lnTo>
                      <a:pt x="469" y="733"/>
                    </a:lnTo>
                    <a:lnTo>
                      <a:pt x="459" y="740"/>
                    </a:lnTo>
                    <a:lnTo>
                      <a:pt x="448" y="746"/>
                    </a:lnTo>
                    <a:lnTo>
                      <a:pt x="438" y="751"/>
                    </a:lnTo>
                    <a:lnTo>
                      <a:pt x="428" y="754"/>
                    </a:lnTo>
                    <a:lnTo>
                      <a:pt x="418" y="755"/>
                    </a:lnTo>
                    <a:lnTo>
                      <a:pt x="409" y="756"/>
                    </a:lnTo>
                    <a:lnTo>
                      <a:pt x="399" y="755"/>
                    </a:lnTo>
                    <a:lnTo>
                      <a:pt x="389" y="753"/>
                    </a:lnTo>
                    <a:lnTo>
                      <a:pt x="379" y="750"/>
                    </a:lnTo>
                    <a:lnTo>
                      <a:pt x="368" y="745"/>
                    </a:lnTo>
                    <a:lnTo>
                      <a:pt x="357" y="741"/>
                    </a:lnTo>
                    <a:lnTo>
                      <a:pt x="345" y="733"/>
                    </a:lnTo>
                    <a:lnTo>
                      <a:pt x="334" y="725"/>
                    </a:lnTo>
                    <a:lnTo>
                      <a:pt x="325" y="715"/>
                    </a:lnTo>
                    <a:lnTo>
                      <a:pt x="317" y="704"/>
                    </a:lnTo>
                    <a:lnTo>
                      <a:pt x="311" y="693"/>
                    </a:lnTo>
                    <a:lnTo>
                      <a:pt x="306" y="680"/>
                    </a:lnTo>
                    <a:lnTo>
                      <a:pt x="303" y="667"/>
                    </a:lnTo>
                    <a:lnTo>
                      <a:pt x="301" y="653"/>
                    </a:lnTo>
                    <a:lnTo>
                      <a:pt x="299" y="638"/>
                    </a:lnTo>
                    <a:lnTo>
                      <a:pt x="299" y="622"/>
                    </a:lnTo>
                    <a:lnTo>
                      <a:pt x="302" y="606"/>
                    </a:lnTo>
                    <a:lnTo>
                      <a:pt x="305" y="590"/>
                    </a:lnTo>
                    <a:lnTo>
                      <a:pt x="310" y="572"/>
                    </a:lnTo>
                    <a:lnTo>
                      <a:pt x="315" y="555"/>
                    </a:lnTo>
                    <a:lnTo>
                      <a:pt x="323" y="538"/>
                    </a:lnTo>
                    <a:lnTo>
                      <a:pt x="331" y="520"/>
                    </a:lnTo>
                    <a:lnTo>
                      <a:pt x="341" y="502"/>
                    </a:lnTo>
                    <a:lnTo>
                      <a:pt x="351" y="485"/>
                    </a:lnTo>
                    <a:lnTo>
                      <a:pt x="363" y="467"/>
                    </a:lnTo>
                    <a:lnTo>
                      <a:pt x="375" y="449"/>
                    </a:lnTo>
                    <a:lnTo>
                      <a:pt x="388" y="433"/>
                    </a:lnTo>
                    <a:lnTo>
                      <a:pt x="402" y="415"/>
                    </a:lnTo>
                    <a:lnTo>
                      <a:pt x="417" y="398"/>
                    </a:lnTo>
                    <a:lnTo>
                      <a:pt x="432" y="381"/>
                    </a:lnTo>
                    <a:lnTo>
                      <a:pt x="448" y="365"/>
                    </a:lnTo>
                    <a:lnTo>
                      <a:pt x="466" y="348"/>
                    </a:lnTo>
                    <a:lnTo>
                      <a:pt x="483" y="331"/>
                    </a:lnTo>
                    <a:lnTo>
                      <a:pt x="502" y="315"/>
                    </a:lnTo>
                    <a:lnTo>
                      <a:pt x="521" y="299"/>
                    </a:lnTo>
                    <a:lnTo>
                      <a:pt x="543" y="282"/>
                    </a:lnTo>
                    <a:lnTo>
                      <a:pt x="564" y="267"/>
                    </a:lnTo>
                    <a:lnTo>
                      <a:pt x="586" y="251"/>
                    </a:lnTo>
                    <a:lnTo>
                      <a:pt x="450" y="0"/>
                    </a:lnTo>
                    <a:lnTo>
                      <a:pt x="425" y="14"/>
                    </a:lnTo>
                    <a:lnTo>
                      <a:pt x="400" y="31"/>
                    </a:lnTo>
                    <a:lnTo>
                      <a:pt x="374" y="50"/>
                    </a:lnTo>
                    <a:lnTo>
                      <a:pt x="349" y="70"/>
                    </a:lnTo>
                    <a:lnTo>
                      <a:pt x="323" y="93"/>
                    </a:lnTo>
                    <a:lnTo>
                      <a:pt x="298" y="115"/>
                    </a:lnTo>
                    <a:lnTo>
                      <a:pt x="274" y="139"/>
                    </a:lnTo>
                    <a:lnTo>
                      <a:pt x="249" y="166"/>
                    </a:lnTo>
                    <a:lnTo>
                      <a:pt x="226" y="193"/>
                    </a:lnTo>
                    <a:lnTo>
                      <a:pt x="202" y="221"/>
                    </a:lnTo>
                    <a:lnTo>
                      <a:pt x="180" y="249"/>
                    </a:lnTo>
                    <a:lnTo>
                      <a:pt x="159" y="279"/>
                    </a:lnTo>
                    <a:lnTo>
                      <a:pt x="138" y="308"/>
                    </a:lnTo>
                    <a:lnTo>
                      <a:pt x="119" y="338"/>
                    </a:lnTo>
                    <a:lnTo>
                      <a:pt x="101" y="369"/>
                    </a:lnTo>
                    <a:lnTo>
                      <a:pt x="84" y="400"/>
                    </a:lnTo>
                    <a:lnTo>
                      <a:pt x="70" y="427"/>
                    </a:lnTo>
                    <a:lnTo>
                      <a:pt x="58" y="454"/>
                    </a:lnTo>
                    <a:lnTo>
                      <a:pt x="46" y="482"/>
                    </a:lnTo>
                    <a:lnTo>
                      <a:pt x="36" y="509"/>
                    </a:lnTo>
                    <a:lnTo>
                      <a:pt x="29" y="535"/>
                    </a:lnTo>
                    <a:lnTo>
                      <a:pt x="21" y="562"/>
                    </a:lnTo>
                    <a:lnTo>
                      <a:pt x="14" y="589"/>
                    </a:lnTo>
                    <a:lnTo>
                      <a:pt x="9" y="615"/>
                    </a:lnTo>
                    <a:lnTo>
                      <a:pt x="5" y="640"/>
                    </a:lnTo>
                    <a:lnTo>
                      <a:pt x="2" y="666"/>
                    </a:lnTo>
                    <a:lnTo>
                      <a:pt x="0" y="692"/>
                    </a:lnTo>
                    <a:lnTo>
                      <a:pt x="0" y="716"/>
                    </a:lnTo>
                    <a:lnTo>
                      <a:pt x="0" y="741"/>
                    </a:lnTo>
                    <a:lnTo>
                      <a:pt x="2" y="765"/>
                    </a:lnTo>
                    <a:lnTo>
                      <a:pt x="4" y="789"/>
                    </a:lnTo>
                    <a:lnTo>
                      <a:pt x="9" y="812"/>
                    </a:lnTo>
                    <a:lnTo>
                      <a:pt x="13" y="834"/>
                    </a:lnTo>
                    <a:lnTo>
                      <a:pt x="20" y="857"/>
                    </a:lnTo>
                    <a:lnTo>
                      <a:pt x="26" y="879"/>
                    </a:lnTo>
                    <a:lnTo>
                      <a:pt x="34" y="899"/>
                    </a:lnTo>
                    <a:lnTo>
                      <a:pt x="44" y="920"/>
                    </a:lnTo>
                    <a:lnTo>
                      <a:pt x="54" y="939"/>
                    </a:lnTo>
                    <a:lnTo>
                      <a:pt x="65" y="958"/>
                    </a:lnTo>
                    <a:lnTo>
                      <a:pt x="78" y="977"/>
                    </a:lnTo>
                    <a:lnTo>
                      <a:pt x="91" y="994"/>
                    </a:lnTo>
                    <a:lnTo>
                      <a:pt x="106" y="1011"/>
                    </a:lnTo>
                    <a:lnTo>
                      <a:pt x="121" y="1027"/>
                    </a:lnTo>
                    <a:lnTo>
                      <a:pt x="138" y="1042"/>
                    </a:lnTo>
                    <a:lnTo>
                      <a:pt x="156" y="1056"/>
                    </a:lnTo>
                    <a:lnTo>
                      <a:pt x="174" y="1070"/>
                    </a:lnTo>
                    <a:lnTo>
                      <a:pt x="194" y="1082"/>
                    </a:lnTo>
                    <a:lnTo>
                      <a:pt x="214" y="1093"/>
                    </a:lnTo>
                    <a:lnTo>
                      <a:pt x="239" y="1105"/>
                    </a:lnTo>
                    <a:lnTo>
                      <a:pt x="265" y="1115"/>
                    </a:lnTo>
                    <a:lnTo>
                      <a:pt x="291" y="1124"/>
                    </a:lnTo>
                    <a:lnTo>
                      <a:pt x="317" y="1131"/>
                    </a:lnTo>
                    <a:lnTo>
                      <a:pt x="344" y="1137"/>
                    </a:lnTo>
                    <a:lnTo>
                      <a:pt x="371" y="1140"/>
                    </a:lnTo>
                    <a:lnTo>
                      <a:pt x="399" y="1141"/>
                    </a:lnTo>
                    <a:lnTo>
                      <a:pt x="427" y="1141"/>
                    </a:lnTo>
                    <a:lnTo>
                      <a:pt x="447" y="1140"/>
                    </a:lnTo>
                    <a:lnTo>
                      <a:pt x="466" y="1138"/>
                    </a:lnTo>
                    <a:lnTo>
                      <a:pt x="486" y="1133"/>
                    </a:lnTo>
                    <a:lnTo>
                      <a:pt x="505" y="1129"/>
                    </a:lnTo>
                    <a:lnTo>
                      <a:pt x="525" y="1122"/>
                    </a:lnTo>
                    <a:lnTo>
                      <a:pt x="544" y="1114"/>
                    </a:lnTo>
                    <a:lnTo>
                      <a:pt x="563" y="1105"/>
                    </a:lnTo>
                    <a:lnTo>
                      <a:pt x="583" y="1095"/>
                    </a:lnTo>
                    <a:lnTo>
                      <a:pt x="602" y="1083"/>
                    </a:lnTo>
                    <a:lnTo>
                      <a:pt x="621" y="1071"/>
                    </a:lnTo>
                    <a:lnTo>
                      <a:pt x="640" y="1056"/>
                    </a:lnTo>
                    <a:lnTo>
                      <a:pt x="660" y="1041"/>
                    </a:lnTo>
                    <a:lnTo>
                      <a:pt x="679" y="1024"/>
                    </a:lnTo>
                    <a:lnTo>
                      <a:pt x="698" y="1006"/>
                    </a:lnTo>
                    <a:lnTo>
                      <a:pt x="716" y="987"/>
                    </a:lnTo>
                    <a:lnTo>
                      <a:pt x="735" y="966"/>
                    </a:lnTo>
                    <a:lnTo>
                      <a:pt x="851" y="831"/>
                    </a:lnTo>
                    <a:lnTo>
                      <a:pt x="867" y="814"/>
                    </a:lnTo>
                    <a:lnTo>
                      <a:pt x="881" y="798"/>
                    </a:lnTo>
                    <a:lnTo>
                      <a:pt x="896" y="784"/>
                    </a:lnTo>
                    <a:lnTo>
                      <a:pt x="910" y="771"/>
                    </a:lnTo>
                    <a:lnTo>
                      <a:pt x="925" y="761"/>
                    </a:lnTo>
                    <a:lnTo>
                      <a:pt x="938" y="752"/>
                    </a:lnTo>
                    <a:lnTo>
                      <a:pt x="953" y="744"/>
                    </a:lnTo>
                    <a:lnTo>
                      <a:pt x="966" y="737"/>
                    </a:lnTo>
                    <a:lnTo>
                      <a:pt x="980" y="734"/>
                    </a:lnTo>
                    <a:lnTo>
                      <a:pt x="993" y="731"/>
                    </a:lnTo>
                    <a:lnTo>
                      <a:pt x="1006" y="729"/>
                    </a:lnTo>
                    <a:lnTo>
                      <a:pt x="1019" y="729"/>
                    </a:lnTo>
                    <a:lnTo>
                      <a:pt x="1032" y="731"/>
                    </a:lnTo>
                    <a:lnTo>
                      <a:pt x="1044" y="734"/>
                    </a:lnTo>
                    <a:lnTo>
                      <a:pt x="1058" y="738"/>
                    </a:lnTo>
                    <a:lnTo>
                      <a:pt x="1070" y="744"/>
                    </a:lnTo>
                    <a:lnTo>
                      <a:pt x="1084" y="753"/>
                    </a:lnTo>
                    <a:lnTo>
                      <a:pt x="1097" y="763"/>
                    </a:lnTo>
                    <a:lnTo>
                      <a:pt x="1108" y="773"/>
                    </a:lnTo>
                    <a:lnTo>
                      <a:pt x="1117" y="785"/>
                    </a:lnTo>
                    <a:lnTo>
                      <a:pt x="1123" y="799"/>
                    </a:lnTo>
                    <a:lnTo>
                      <a:pt x="1128" y="813"/>
                    </a:lnTo>
                    <a:lnTo>
                      <a:pt x="1131" y="829"/>
                    </a:lnTo>
                    <a:lnTo>
                      <a:pt x="1132" y="845"/>
                    </a:lnTo>
                    <a:lnTo>
                      <a:pt x="1132" y="863"/>
                    </a:lnTo>
                    <a:lnTo>
                      <a:pt x="1129" y="882"/>
                    </a:lnTo>
                    <a:lnTo>
                      <a:pt x="1126" y="902"/>
                    </a:lnTo>
                    <a:lnTo>
                      <a:pt x="1119" y="924"/>
                    </a:lnTo>
                    <a:lnTo>
                      <a:pt x="1111" y="946"/>
                    </a:lnTo>
                    <a:lnTo>
                      <a:pt x="1102" y="969"/>
                    </a:lnTo>
                    <a:lnTo>
                      <a:pt x="1090" y="995"/>
                    </a:lnTo>
                    <a:lnTo>
                      <a:pt x="1078" y="1021"/>
                    </a:lnTo>
                    <a:lnTo>
                      <a:pt x="1064" y="1045"/>
                    </a:lnTo>
                    <a:lnTo>
                      <a:pt x="1051" y="1069"/>
                    </a:lnTo>
                    <a:lnTo>
                      <a:pt x="1036" y="1091"/>
                    </a:lnTo>
                    <a:lnTo>
                      <a:pt x="1022" y="1112"/>
                    </a:lnTo>
                    <a:lnTo>
                      <a:pt x="1006" y="1133"/>
                    </a:lnTo>
                    <a:lnTo>
                      <a:pt x="991" y="1153"/>
                    </a:lnTo>
                    <a:lnTo>
                      <a:pt x="974" y="1172"/>
                    </a:lnTo>
                    <a:lnTo>
                      <a:pt x="957" y="1191"/>
                    </a:lnTo>
                    <a:lnTo>
                      <a:pt x="939" y="1209"/>
                    </a:lnTo>
                    <a:lnTo>
                      <a:pt x="922" y="1228"/>
                    </a:lnTo>
                    <a:lnTo>
                      <a:pt x="903" y="1246"/>
                    </a:lnTo>
                    <a:lnTo>
                      <a:pt x="884" y="1263"/>
                    </a:lnTo>
                    <a:lnTo>
                      <a:pt x="842" y="1298"/>
                    </a:lnTo>
                    <a:lnTo>
                      <a:pt x="799" y="1335"/>
                    </a:lnTo>
                    <a:lnTo>
                      <a:pt x="977" y="1554"/>
                    </a:lnTo>
                    <a:lnTo>
                      <a:pt x="1005" y="1534"/>
                    </a:lnTo>
                    <a:lnTo>
                      <a:pt x="1031" y="1511"/>
                    </a:lnTo>
                    <a:lnTo>
                      <a:pt x="1057" y="1489"/>
                    </a:lnTo>
                    <a:lnTo>
                      <a:pt x="1081" y="1467"/>
                    </a:lnTo>
                    <a:lnTo>
                      <a:pt x="1104" y="1444"/>
                    </a:lnTo>
                    <a:lnTo>
                      <a:pt x="1127" y="1420"/>
                    </a:lnTo>
                    <a:lnTo>
                      <a:pt x="1149" y="1396"/>
                    </a:lnTo>
                    <a:lnTo>
                      <a:pt x="1170" y="1372"/>
                    </a:lnTo>
                    <a:lnTo>
                      <a:pt x="1190" y="1347"/>
                    </a:lnTo>
                    <a:lnTo>
                      <a:pt x="1210" y="1322"/>
                    </a:lnTo>
                    <a:lnTo>
                      <a:pt x="1229" y="1296"/>
                    </a:lnTo>
                    <a:lnTo>
                      <a:pt x="1247" y="1270"/>
                    </a:lnTo>
                    <a:lnTo>
                      <a:pt x="1264" y="1244"/>
                    </a:lnTo>
                    <a:lnTo>
                      <a:pt x="1281" y="1217"/>
                    </a:lnTo>
                    <a:lnTo>
                      <a:pt x="1296" y="1190"/>
                    </a:lnTo>
                    <a:lnTo>
                      <a:pt x="1311" y="1162"/>
                    </a:lnTo>
                    <a:lnTo>
                      <a:pt x="1327" y="1130"/>
                    </a:lnTo>
                    <a:lnTo>
                      <a:pt x="1342" y="1098"/>
                    </a:lnTo>
                    <a:lnTo>
                      <a:pt x="1355" y="1066"/>
                    </a:lnTo>
                    <a:lnTo>
                      <a:pt x="1368" y="1034"/>
                    </a:lnTo>
                    <a:lnTo>
                      <a:pt x="1379" y="1003"/>
                    </a:lnTo>
                    <a:lnTo>
                      <a:pt x="1388" y="973"/>
                    </a:lnTo>
                    <a:lnTo>
                      <a:pt x="1397" y="941"/>
                    </a:lnTo>
                    <a:lnTo>
                      <a:pt x="1403" y="911"/>
                    </a:lnTo>
                    <a:lnTo>
                      <a:pt x="1409" y="881"/>
                    </a:lnTo>
                    <a:lnTo>
                      <a:pt x="1413" y="852"/>
                    </a:lnTo>
                    <a:lnTo>
                      <a:pt x="1416" y="823"/>
                    </a:lnTo>
                    <a:lnTo>
                      <a:pt x="1418" y="794"/>
                    </a:lnTo>
                    <a:lnTo>
                      <a:pt x="1418" y="766"/>
                    </a:lnTo>
                    <a:lnTo>
                      <a:pt x="1418" y="740"/>
                    </a:lnTo>
                    <a:lnTo>
                      <a:pt x="1416" y="712"/>
                    </a:lnTo>
                    <a:lnTo>
                      <a:pt x="1412" y="686"/>
                    </a:lnTo>
                    <a:lnTo>
                      <a:pt x="1407" y="660"/>
                    </a:lnTo>
                    <a:lnTo>
                      <a:pt x="1401" y="635"/>
                    </a:lnTo>
                    <a:lnTo>
                      <a:pt x="1393" y="610"/>
                    </a:lnTo>
                    <a:lnTo>
                      <a:pt x="1385" y="587"/>
                    </a:lnTo>
                    <a:lnTo>
                      <a:pt x="1375" y="564"/>
                    </a:lnTo>
                    <a:lnTo>
                      <a:pt x="1364" y="542"/>
                    </a:lnTo>
                    <a:lnTo>
                      <a:pt x="1352" y="521"/>
                    </a:lnTo>
                    <a:lnTo>
                      <a:pt x="1339" y="500"/>
                    </a:lnTo>
                    <a:lnTo>
                      <a:pt x="1323" y="481"/>
                    </a:lnTo>
                    <a:lnTo>
                      <a:pt x="1307" y="462"/>
                    </a:lnTo>
                    <a:lnTo>
                      <a:pt x="1290" y="443"/>
                    </a:lnTo>
                    <a:lnTo>
                      <a:pt x="1272" y="426"/>
                    </a:lnTo>
                    <a:lnTo>
                      <a:pt x="1252" y="410"/>
                    </a:lnTo>
                    <a:lnTo>
                      <a:pt x="1230" y="395"/>
                    </a:lnTo>
                    <a:lnTo>
                      <a:pt x="1208" y="381"/>
                    </a:lnTo>
                    <a:lnTo>
                      <a:pt x="1185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5" name="Freeform 159"/>
              <p:cNvSpPr>
                <a:spLocks/>
              </p:cNvSpPr>
              <p:nvPr userDrawn="1"/>
            </p:nvSpPr>
            <p:spPr bwMode="auto">
              <a:xfrm>
                <a:off x="4298" y="3146"/>
                <a:ext cx="159" cy="149"/>
              </a:xfrm>
              <a:custGeom>
                <a:avLst/>
                <a:gdLst>
                  <a:gd name="T0" fmla="*/ 1177 w 1429"/>
                  <a:gd name="T1" fmla="*/ 598 h 1342"/>
                  <a:gd name="T2" fmla="*/ 1176 w 1429"/>
                  <a:gd name="T3" fmla="*/ 667 h 1342"/>
                  <a:gd name="T4" fmla="*/ 1166 w 1429"/>
                  <a:gd name="T5" fmla="*/ 728 h 1342"/>
                  <a:gd name="T6" fmla="*/ 1132 w 1429"/>
                  <a:gd name="T7" fmla="*/ 816 h 1342"/>
                  <a:gd name="T8" fmla="*/ 1086 w 1429"/>
                  <a:gd name="T9" fmla="*/ 886 h 1342"/>
                  <a:gd name="T10" fmla="*/ 1033 w 1429"/>
                  <a:gd name="T11" fmla="*/ 937 h 1342"/>
                  <a:gd name="T12" fmla="*/ 972 w 1429"/>
                  <a:gd name="T13" fmla="*/ 971 h 1342"/>
                  <a:gd name="T14" fmla="*/ 903 w 1429"/>
                  <a:gd name="T15" fmla="*/ 990 h 1342"/>
                  <a:gd name="T16" fmla="*/ 835 w 1429"/>
                  <a:gd name="T17" fmla="*/ 989 h 1342"/>
                  <a:gd name="T18" fmla="*/ 756 w 1429"/>
                  <a:gd name="T19" fmla="*/ 971 h 1342"/>
                  <a:gd name="T20" fmla="*/ 659 w 1429"/>
                  <a:gd name="T21" fmla="*/ 934 h 1342"/>
                  <a:gd name="T22" fmla="*/ 492 w 1429"/>
                  <a:gd name="T23" fmla="*/ 849 h 1342"/>
                  <a:gd name="T24" fmla="*/ 408 w 1429"/>
                  <a:gd name="T25" fmla="*/ 794 h 1342"/>
                  <a:gd name="T26" fmla="*/ 346 w 1429"/>
                  <a:gd name="T27" fmla="*/ 736 h 1342"/>
                  <a:gd name="T28" fmla="*/ 302 w 1429"/>
                  <a:gd name="T29" fmla="*/ 673 h 1342"/>
                  <a:gd name="T30" fmla="*/ 281 w 1429"/>
                  <a:gd name="T31" fmla="*/ 613 h 1342"/>
                  <a:gd name="T32" fmla="*/ 276 w 1429"/>
                  <a:gd name="T33" fmla="*/ 557 h 1342"/>
                  <a:gd name="T34" fmla="*/ 284 w 1429"/>
                  <a:gd name="T35" fmla="*/ 493 h 1342"/>
                  <a:gd name="T36" fmla="*/ 303 w 1429"/>
                  <a:gd name="T37" fmla="*/ 432 h 1342"/>
                  <a:gd name="T38" fmla="*/ 347 w 1429"/>
                  <a:gd name="T39" fmla="*/ 357 h 1342"/>
                  <a:gd name="T40" fmla="*/ 430 w 1429"/>
                  <a:gd name="T41" fmla="*/ 272 h 1342"/>
                  <a:gd name="T42" fmla="*/ 341 w 1429"/>
                  <a:gd name="T43" fmla="*/ 9 h 1342"/>
                  <a:gd name="T44" fmla="*/ 270 w 1429"/>
                  <a:gd name="T45" fmla="*/ 59 h 1342"/>
                  <a:gd name="T46" fmla="*/ 196 w 1429"/>
                  <a:gd name="T47" fmla="*/ 132 h 1342"/>
                  <a:gd name="T48" fmla="*/ 128 w 1429"/>
                  <a:gd name="T49" fmla="*/ 220 h 1342"/>
                  <a:gd name="T50" fmla="*/ 75 w 1429"/>
                  <a:gd name="T51" fmla="*/ 312 h 1342"/>
                  <a:gd name="T52" fmla="*/ 41 w 1429"/>
                  <a:gd name="T53" fmla="*/ 394 h 1342"/>
                  <a:gd name="T54" fmla="*/ 17 w 1429"/>
                  <a:gd name="T55" fmla="*/ 478 h 1342"/>
                  <a:gd name="T56" fmla="*/ 3 w 1429"/>
                  <a:gd name="T57" fmla="*/ 563 h 1342"/>
                  <a:gd name="T58" fmla="*/ 1 w 1429"/>
                  <a:gd name="T59" fmla="*/ 648 h 1342"/>
                  <a:gd name="T60" fmla="*/ 9 w 1429"/>
                  <a:gd name="T61" fmla="*/ 732 h 1342"/>
                  <a:gd name="T62" fmla="*/ 27 w 1429"/>
                  <a:gd name="T63" fmla="*/ 813 h 1342"/>
                  <a:gd name="T64" fmla="*/ 57 w 1429"/>
                  <a:gd name="T65" fmla="*/ 891 h 1342"/>
                  <a:gd name="T66" fmla="*/ 100 w 1429"/>
                  <a:gd name="T67" fmla="*/ 969 h 1342"/>
                  <a:gd name="T68" fmla="*/ 167 w 1429"/>
                  <a:gd name="T69" fmla="*/ 1055 h 1342"/>
                  <a:gd name="T70" fmla="*/ 249 w 1429"/>
                  <a:gd name="T71" fmla="*/ 1132 h 1342"/>
                  <a:gd name="T72" fmla="*/ 347 w 1429"/>
                  <a:gd name="T73" fmla="*/ 1201 h 1342"/>
                  <a:gd name="T74" fmla="*/ 468 w 1429"/>
                  <a:gd name="T75" fmla="*/ 1268 h 1342"/>
                  <a:gd name="T76" fmla="*/ 611 w 1429"/>
                  <a:gd name="T77" fmla="*/ 1319 h 1342"/>
                  <a:gd name="T78" fmla="*/ 750 w 1429"/>
                  <a:gd name="T79" fmla="*/ 1342 h 1342"/>
                  <a:gd name="T80" fmla="*/ 890 w 1429"/>
                  <a:gd name="T81" fmla="*/ 1332 h 1342"/>
                  <a:gd name="T82" fmla="*/ 1021 w 1429"/>
                  <a:gd name="T83" fmla="*/ 1290 h 1342"/>
                  <a:gd name="T84" fmla="*/ 1123 w 1429"/>
                  <a:gd name="T85" fmla="*/ 1228 h 1342"/>
                  <a:gd name="T86" fmla="*/ 1212 w 1429"/>
                  <a:gd name="T87" fmla="*/ 1144 h 1342"/>
                  <a:gd name="T88" fmla="*/ 1290 w 1429"/>
                  <a:gd name="T89" fmla="*/ 1042 h 1342"/>
                  <a:gd name="T90" fmla="*/ 1358 w 1429"/>
                  <a:gd name="T91" fmla="*/ 920 h 1342"/>
                  <a:gd name="T92" fmla="*/ 1401 w 1429"/>
                  <a:gd name="T93" fmla="*/ 810 h 1342"/>
                  <a:gd name="T94" fmla="*/ 1425 w 1429"/>
                  <a:gd name="T95" fmla="*/ 702 h 1342"/>
                  <a:gd name="T96" fmla="*/ 1428 w 1429"/>
                  <a:gd name="T97" fmla="*/ 596 h 1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29" h="1342">
                    <a:moveTo>
                      <a:pt x="1417" y="515"/>
                    </a:moveTo>
                    <a:lnTo>
                      <a:pt x="1173" y="560"/>
                    </a:lnTo>
                    <a:lnTo>
                      <a:pt x="1175" y="579"/>
                    </a:lnTo>
                    <a:lnTo>
                      <a:pt x="1177" y="598"/>
                    </a:lnTo>
                    <a:lnTo>
                      <a:pt x="1177" y="617"/>
                    </a:lnTo>
                    <a:lnTo>
                      <a:pt x="1178" y="633"/>
                    </a:lnTo>
                    <a:lnTo>
                      <a:pt x="1177" y="651"/>
                    </a:lnTo>
                    <a:lnTo>
                      <a:pt x="1176" y="667"/>
                    </a:lnTo>
                    <a:lnTo>
                      <a:pt x="1175" y="683"/>
                    </a:lnTo>
                    <a:lnTo>
                      <a:pt x="1173" y="698"/>
                    </a:lnTo>
                    <a:lnTo>
                      <a:pt x="1170" y="714"/>
                    </a:lnTo>
                    <a:lnTo>
                      <a:pt x="1166" y="728"/>
                    </a:lnTo>
                    <a:lnTo>
                      <a:pt x="1162" y="744"/>
                    </a:lnTo>
                    <a:lnTo>
                      <a:pt x="1157" y="758"/>
                    </a:lnTo>
                    <a:lnTo>
                      <a:pt x="1146" y="787"/>
                    </a:lnTo>
                    <a:lnTo>
                      <a:pt x="1132" y="816"/>
                    </a:lnTo>
                    <a:lnTo>
                      <a:pt x="1120" y="835"/>
                    </a:lnTo>
                    <a:lnTo>
                      <a:pt x="1110" y="853"/>
                    </a:lnTo>
                    <a:lnTo>
                      <a:pt x="1098" y="870"/>
                    </a:lnTo>
                    <a:lnTo>
                      <a:pt x="1086" y="886"/>
                    </a:lnTo>
                    <a:lnTo>
                      <a:pt x="1074" y="900"/>
                    </a:lnTo>
                    <a:lnTo>
                      <a:pt x="1060" y="913"/>
                    </a:lnTo>
                    <a:lnTo>
                      <a:pt x="1047" y="926"/>
                    </a:lnTo>
                    <a:lnTo>
                      <a:pt x="1033" y="937"/>
                    </a:lnTo>
                    <a:lnTo>
                      <a:pt x="1019" y="947"/>
                    </a:lnTo>
                    <a:lnTo>
                      <a:pt x="1003" y="957"/>
                    </a:lnTo>
                    <a:lnTo>
                      <a:pt x="988" y="965"/>
                    </a:lnTo>
                    <a:lnTo>
                      <a:pt x="972" y="971"/>
                    </a:lnTo>
                    <a:lnTo>
                      <a:pt x="955" y="978"/>
                    </a:lnTo>
                    <a:lnTo>
                      <a:pt x="939" y="983"/>
                    </a:lnTo>
                    <a:lnTo>
                      <a:pt x="921" y="987"/>
                    </a:lnTo>
                    <a:lnTo>
                      <a:pt x="903" y="990"/>
                    </a:lnTo>
                    <a:lnTo>
                      <a:pt x="887" y="992"/>
                    </a:lnTo>
                    <a:lnTo>
                      <a:pt x="871" y="992"/>
                    </a:lnTo>
                    <a:lnTo>
                      <a:pt x="853" y="992"/>
                    </a:lnTo>
                    <a:lnTo>
                      <a:pt x="835" y="989"/>
                    </a:lnTo>
                    <a:lnTo>
                      <a:pt x="816" y="986"/>
                    </a:lnTo>
                    <a:lnTo>
                      <a:pt x="797" y="983"/>
                    </a:lnTo>
                    <a:lnTo>
                      <a:pt x="777" y="977"/>
                    </a:lnTo>
                    <a:lnTo>
                      <a:pt x="756" y="971"/>
                    </a:lnTo>
                    <a:lnTo>
                      <a:pt x="734" y="964"/>
                    </a:lnTo>
                    <a:lnTo>
                      <a:pt x="709" y="955"/>
                    </a:lnTo>
                    <a:lnTo>
                      <a:pt x="685" y="945"/>
                    </a:lnTo>
                    <a:lnTo>
                      <a:pt x="659" y="934"/>
                    </a:lnTo>
                    <a:lnTo>
                      <a:pt x="603" y="908"/>
                    </a:lnTo>
                    <a:lnTo>
                      <a:pt x="541" y="877"/>
                    </a:lnTo>
                    <a:lnTo>
                      <a:pt x="516" y="863"/>
                    </a:lnTo>
                    <a:lnTo>
                      <a:pt x="492" y="849"/>
                    </a:lnTo>
                    <a:lnTo>
                      <a:pt x="469" y="835"/>
                    </a:lnTo>
                    <a:lnTo>
                      <a:pt x="448" y="822"/>
                    </a:lnTo>
                    <a:lnTo>
                      <a:pt x="427" y="807"/>
                    </a:lnTo>
                    <a:lnTo>
                      <a:pt x="408" y="794"/>
                    </a:lnTo>
                    <a:lnTo>
                      <a:pt x="391" y="780"/>
                    </a:lnTo>
                    <a:lnTo>
                      <a:pt x="375" y="765"/>
                    </a:lnTo>
                    <a:lnTo>
                      <a:pt x="359" y="751"/>
                    </a:lnTo>
                    <a:lnTo>
                      <a:pt x="346" y="736"/>
                    </a:lnTo>
                    <a:lnTo>
                      <a:pt x="332" y="720"/>
                    </a:lnTo>
                    <a:lnTo>
                      <a:pt x="321" y="705"/>
                    </a:lnTo>
                    <a:lnTo>
                      <a:pt x="311" y="689"/>
                    </a:lnTo>
                    <a:lnTo>
                      <a:pt x="302" y="673"/>
                    </a:lnTo>
                    <a:lnTo>
                      <a:pt x="295" y="656"/>
                    </a:lnTo>
                    <a:lnTo>
                      <a:pt x="289" y="639"/>
                    </a:lnTo>
                    <a:lnTo>
                      <a:pt x="284" y="627"/>
                    </a:lnTo>
                    <a:lnTo>
                      <a:pt x="281" y="613"/>
                    </a:lnTo>
                    <a:lnTo>
                      <a:pt x="279" y="600"/>
                    </a:lnTo>
                    <a:lnTo>
                      <a:pt x="278" y="586"/>
                    </a:lnTo>
                    <a:lnTo>
                      <a:pt x="276" y="571"/>
                    </a:lnTo>
                    <a:lnTo>
                      <a:pt x="276" y="557"/>
                    </a:lnTo>
                    <a:lnTo>
                      <a:pt x="278" y="541"/>
                    </a:lnTo>
                    <a:lnTo>
                      <a:pt x="280" y="525"/>
                    </a:lnTo>
                    <a:lnTo>
                      <a:pt x="282" y="510"/>
                    </a:lnTo>
                    <a:lnTo>
                      <a:pt x="284" y="493"/>
                    </a:lnTo>
                    <a:lnTo>
                      <a:pt x="289" y="477"/>
                    </a:lnTo>
                    <a:lnTo>
                      <a:pt x="293" y="462"/>
                    </a:lnTo>
                    <a:lnTo>
                      <a:pt x="298" y="447"/>
                    </a:lnTo>
                    <a:lnTo>
                      <a:pt x="303" y="432"/>
                    </a:lnTo>
                    <a:lnTo>
                      <a:pt x="310" y="417"/>
                    </a:lnTo>
                    <a:lnTo>
                      <a:pt x="317" y="404"/>
                    </a:lnTo>
                    <a:lnTo>
                      <a:pt x="330" y="380"/>
                    </a:lnTo>
                    <a:lnTo>
                      <a:pt x="347" y="357"/>
                    </a:lnTo>
                    <a:lnTo>
                      <a:pt x="365" y="335"/>
                    </a:lnTo>
                    <a:lnTo>
                      <a:pt x="385" y="312"/>
                    </a:lnTo>
                    <a:lnTo>
                      <a:pt x="407" y="292"/>
                    </a:lnTo>
                    <a:lnTo>
                      <a:pt x="430" y="272"/>
                    </a:lnTo>
                    <a:lnTo>
                      <a:pt x="455" y="253"/>
                    </a:lnTo>
                    <a:lnTo>
                      <a:pt x="481" y="236"/>
                    </a:lnTo>
                    <a:lnTo>
                      <a:pt x="358" y="0"/>
                    </a:lnTo>
                    <a:lnTo>
                      <a:pt x="341" y="9"/>
                    </a:lnTo>
                    <a:lnTo>
                      <a:pt x="323" y="19"/>
                    </a:lnTo>
                    <a:lnTo>
                      <a:pt x="305" y="31"/>
                    </a:lnTo>
                    <a:lnTo>
                      <a:pt x="288" y="45"/>
                    </a:lnTo>
                    <a:lnTo>
                      <a:pt x="270" y="59"/>
                    </a:lnTo>
                    <a:lnTo>
                      <a:pt x="251" y="76"/>
                    </a:lnTo>
                    <a:lnTo>
                      <a:pt x="233" y="94"/>
                    </a:lnTo>
                    <a:lnTo>
                      <a:pt x="214" y="111"/>
                    </a:lnTo>
                    <a:lnTo>
                      <a:pt x="196" y="132"/>
                    </a:lnTo>
                    <a:lnTo>
                      <a:pt x="178" y="153"/>
                    </a:lnTo>
                    <a:lnTo>
                      <a:pt x="161" y="174"/>
                    </a:lnTo>
                    <a:lnTo>
                      <a:pt x="144" y="196"/>
                    </a:lnTo>
                    <a:lnTo>
                      <a:pt x="128" y="220"/>
                    </a:lnTo>
                    <a:lnTo>
                      <a:pt x="113" y="243"/>
                    </a:lnTo>
                    <a:lnTo>
                      <a:pt x="98" y="268"/>
                    </a:lnTo>
                    <a:lnTo>
                      <a:pt x="85" y="291"/>
                    </a:lnTo>
                    <a:lnTo>
                      <a:pt x="75" y="312"/>
                    </a:lnTo>
                    <a:lnTo>
                      <a:pt x="66" y="332"/>
                    </a:lnTo>
                    <a:lnTo>
                      <a:pt x="57" y="352"/>
                    </a:lnTo>
                    <a:lnTo>
                      <a:pt x="49" y="374"/>
                    </a:lnTo>
                    <a:lnTo>
                      <a:pt x="41" y="394"/>
                    </a:lnTo>
                    <a:lnTo>
                      <a:pt x="33" y="415"/>
                    </a:lnTo>
                    <a:lnTo>
                      <a:pt x="28" y="436"/>
                    </a:lnTo>
                    <a:lnTo>
                      <a:pt x="22" y="457"/>
                    </a:lnTo>
                    <a:lnTo>
                      <a:pt x="17" y="478"/>
                    </a:lnTo>
                    <a:lnTo>
                      <a:pt x="12" y="500"/>
                    </a:lnTo>
                    <a:lnTo>
                      <a:pt x="9" y="521"/>
                    </a:lnTo>
                    <a:lnTo>
                      <a:pt x="6" y="542"/>
                    </a:lnTo>
                    <a:lnTo>
                      <a:pt x="3" y="563"/>
                    </a:lnTo>
                    <a:lnTo>
                      <a:pt x="2" y="584"/>
                    </a:lnTo>
                    <a:lnTo>
                      <a:pt x="1" y="606"/>
                    </a:lnTo>
                    <a:lnTo>
                      <a:pt x="0" y="627"/>
                    </a:lnTo>
                    <a:lnTo>
                      <a:pt x="1" y="648"/>
                    </a:lnTo>
                    <a:lnTo>
                      <a:pt x="2" y="669"/>
                    </a:lnTo>
                    <a:lnTo>
                      <a:pt x="3" y="690"/>
                    </a:lnTo>
                    <a:lnTo>
                      <a:pt x="6" y="712"/>
                    </a:lnTo>
                    <a:lnTo>
                      <a:pt x="9" y="732"/>
                    </a:lnTo>
                    <a:lnTo>
                      <a:pt x="12" y="753"/>
                    </a:lnTo>
                    <a:lnTo>
                      <a:pt x="17" y="773"/>
                    </a:lnTo>
                    <a:lnTo>
                      <a:pt x="21" y="793"/>
                    </a:lnTo>
                    <a:lnTo>
                      <a:pt x="27" y="813"/>
                    </a:lnTo>
                    <a:lnTo>
                      <a:pt x="33" y="833"/>
                    </a:lnTo>
                    <a:lnTo>
                      <a:pt x="40" y="852"/>
                    </a:lnTo>
                    <a:lnTo>
                      <a:pt x="48" y="872"/>
                    </a:lnTo>
                    <a:lnTo>
                      <a:pt x="57" y="891"/>
                    </a:lnTo>
                    <a:lnTo>
                      <a:pt x="66" y="910"/>
                    </a:lnTo>
                    <a:lnTo>
                      <a:pt x="76" y="928"/>
                    </a:lnTo>
                    <a:lnTo>
                      <a:pt x="86" y="946"/>
                    </a:lnTo>
                    <a:lnTo>
                      <a:pt x="100" y="969"/>
                    </a:lnTo>
                    <a:lnTo>
                      <a:pt x="116" y="992"/>
                    </a:lnTo>
                    <a:lnTo>
                      <a:pt x="132" y="1014"/>
                    </a:lnTo>
                    <a:lnTo>
                      <a:pt x="149" y="1035"/>
                    </a:lnTo>
                    <a:lnTo>
                      <a:pt x="167" y="1055"/>
                    </a:lnTo>
                    <a:lnTo>
                      <a:pt x="186" y="1075"/>
                    </a:lnTo>
                    <a:lnTo>
                      <a:pt x="206" y="1094"/>
                    </a:lnTo>
                    <a:lnTo>
                      <a:pt x="226" y="1113"/>
                    </a:lnTo>
                    <a:lnTo>
                      <a:pt x="249" y="1132"/>
                    </a:lnTo>
                    <a:lnTo>
                      <a:pt x="271" y="1150"/>
                    </a:lnTo>
                    <a:lnTo>
                      <a:pt x="295" y="1168"/>
                    </a:lnTo>
                    <a:lnTo>
                      <a:pt x="320" y="1185"/>
                    </a:lnTo>
                    <a:lnTo>
                      <a:pt x="347" y="1201"/>
                    </a:lnTo>
                    <a:lnTo>
                      <a:pt x="375" y="1218"/>
                    </a:lnTo>
                    <a:lnTo>
                      <a:pt x="402" y="1235"/>
                    </a:lnTo>
                    <a:lnTo>
                      <a:pt x="433" y="1250"/>
                    </a:lnTo>
                    <a:lnTo>
                      <a:pt x="468" y="1268"/>
                    </a:lnTo>
                    <a:lnTo>
                      <a:pt x="504" y="1284"/>
                    </a:lnTo>
                    <a:lnTo>
                      <a:pt x="540" y="1298"/>
                    </a:lnTo>
                    <a:lnTo>
                      <a:pt x="575" y="1309"/>
                    </a:lnTo>
                    <a:lnTo>
                      <a:pt x="611" y="1319"/>
                    </a:lnTo>
                    <a:lnTo>
                      <a:pt x="646" y="1328"/>
                    </a:lnTo>
                    <a:lnTo>
                      <a:pt x="681" y="1334"/>
                    </a:lnTo>
                    <a:lnTo>
                      <a:pt x="716" y="1338"/>
                    </a:lnTo>
                    <a:lnTo>
                      <a:pt x="750" y="1342"/>
                    </a:lnTo>
                    <a:lnTo>
                      <a:pt x="786" y="1342"/>
                    </a:lnTo>
                    <a:lnTo>
                      <a:pt x="821" y="1341"/>
                    </a:lnTo>
                    <a:lnTo>
                      <a:pt x="855" y="1337"/>
                    </a:lnTo>
                    <a:lnTo>
                      <a:pt x="890" y="1332"/>
                    </a:lnTo>
                    <a:lnTo>
                      <a:pt x="924" y="1324"/>
                    </a:lnTo>
                    <a:lnTo>
                      <a:pt x="959" y="1315"/>
                    </a:lnTo>
                    <a:lnTo>
                      <a:pt x="993" y="1304"/>
                    </a:lnTo>
                    <a:lnTo>
                      <a:pt x="1021" y="1290"/>
                    </a:lnTo>
                    <a:lnTo>
                      <a:pt x="1048" y="1277"/>
                    </a:lnTo>
                    <a:lnTo>
                      <a:pt x="1074" y="1261"/>
                    </a:lnTo>
                    <a:lnTo>
                      <a:pt x="1098" y="1246"/>
                    </a:lnTo>
                    <a:lnTo>
                      <a:pt x="1123" y="1228"/>
                    </a:lnTo>
                    <a:lnTo>
                      <a:pt x="1146" y="1209"/>
                    </a:lnTo>
                    <a:lnTo>
                      <a:pt x="1170" y="1189"/>
                    </a:lnTo>
                    <a:lnTo>
                      <a:pt x="1191" y="1168"/>
                    </a:lnTo>
                    <a:lnTo>
                      <a:pt x="1212" y="1144"/>
                    </a:lnTo>
                    <a:lnTo>
                      <a:pt x="1233" y="1121"/>
                    </a:lnTo>
                    <a:lnTo>
                      <a:pt x="1252" y="1095"/>
                    </a:lnTo>
                    <a:lnTo>
                      <a:pt x="1272" y="1070"/>
                    </a:lnTo>
                    <a:lnTo>
                      <a:pt x="1290" y="1042"/>
                    </a:lnTo>
                    <a:lnTo>
                      <a:pt x="1309" y="1012"/>
                    </a:lnTo>
                    <a:lnTo>
                      <a:pt x="1327" y="982"/>
                    </a:lnTo>
                    <a:lnTo>
                      <a:pt x="1343" y="949"/>
                    </a:lnTo>
                    <a:lnTo>
                      <a:pt x="1358" y="920"/>
                    </a:lnTo>
                    <a:lnTo>
                      <a:pt x="1371" y="892"/>
                    </a:lnTo>
                    <a:lnTo>
                      <a:pt x="1382" y="864"/>
                    </a:lnTo>
                    <a:lnTo>
                      <a:pt x="1392" y="836"/>
                    </a:lnTo>
                    <a:lnTo>
                      <a:pt x="1401" y="810"/>
                    </a:lnTo>
                    <a:lnTo>
                      <a:pt x="1409" y="782"/>
                    </a:lnTo>
                    <a:lnTo>
                      <a:pt x="1416" y="755"/>
                    </a:lnTo>
                    <a:lnTo>
                      <a:pt x="1421" y="728"/>
                    </a:lnTo>
                    <a:lnTo>
                      <a:pt x="1425" y="702"/>
                    </a:lnTo>
                    <a:lnTo>
                      <a:pt x="1427" y="676"/>
                    </a:lnTo>
                    <a:lnTo>
                      <a:pt x="1429" y="649"/>
                    </a:lnTo>
                    <a:lnTo>
                      <a:pt x="1429" y="622"/>
                    </a:lnTo>
                    <a:lnTo>
                      <a:pt x="1428" y="596"/>
                    </a:lnTo>
                    <a:lnTo>
                      <a:pt x="1426" y="569"/>
                    </a:lnTo>
                    <a:lnTo>
                      <a:pt x="1423" y="542"/>
                    </a:lnTo>
                    <a:lnTo>
                      <a:pt x="1417" y="5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6" name="Freeform 160"/>
              <p:cNvSpPr>
                <a:spLocks/>
              </p:cNvSpPr>
              <p:nvPr userDrawn="1"/>
            </p:nvSpPr>
            <p:spPr bwMode="auto">
              <a:xfrm>
                <a:off x="4345" y="3011"/>
                <a:ext cx="188" cy="174"/>
              </a:xfrm>
              <a:custGeom>
                <a:avLst/>
                <a:gdLst>
                  <a:gd name="T0" fmla="*/ 1697 w 1697"/>
                  <a:gd name="T1" fmla="*/ 630 h 1567"/>
                  <a:gd name="T2" fmla="*/ 488 w 1697"/>
                  <a:gd name="T3" fmla="*/ 0 h 1567"/>
                  <a:gd name="T4" fmla="*/ 328 w 1697"/>
                  <a:gd name="T5" fmla="*/ 308 h 1567"/>
                  <a:gd name="T6" fmla="*/ 780 w 1697"/>
                  <a:gd name="T7" fmla="*/ 542 h 1567"/>
                  <a:gd name="T8" fmla="*/ 610 w 1697"/>
                  <a:gd name="T9" fmla="*/ 868 h 1567"/>
                  <a:gd name="T10" fmla="*/ 159 w 1697"/>
                  <a:gd name="T11" fmla="*/ 632 h 1567"/>
                  <a:gd name="T12" fmla="*/ 0 w 1697"/>
                  <a:gd name="T13" fmla="*/ 937 h 1567"/>
                  <a:gd name="T14" fmla="*/ 1210 w 1697"/>
                  <a:gd name="T15" fmla="*/ 1567 h 1567"/>
                  <a:gd name="T16" fmla="*/ 1368 w 1697"/>
                  <a:gd name="T17" fmla="*/ 1263 h 1567"/>
                  <a:gd name="T18" fmla="*/ 852 w 1697"/>
                  <a:gd name="T19" fmla="*/ 994 h 1567"/>
                  <a:gd name="T20" fmla="*/ 1020 w 1697"/>
                  <a:gd name="T21" fmla="*/ 668 h 1567"/>
                  <a:gd name="T22" fmla="*/ 1538 w 1697"/>
                  <a:gd name="T23" fmla="*/ 937 h 1567"/>
                  <a:gd name="T24" fmla="*/ 1697 w 1697"/>
                  <a:gd name="T25" fmla="*/ 630 h 1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7" h="1567">
                    <a:moveTo>
                      <a:pt x="1697" y="630"/>
                    </a:moveTo>
                    <a:lnTo>
                      <a:pt x="488" y="0"/>
                    </a:lnTo>
                    <a:lnTo>
                      <a:pt x="328" y="308"/>
                    </a:lnTo>
                    <a:lnTo>
                      <a:pt x="780" y="542"/>
                    </a:lnTo>
                    <a:lnTo>
                      <a:pt x="610" y="868"/>
                    </a:lnTo>
                    <a:lnTo>
                      <a:pt x="159" y="632"/>
                    </a:lnTo>
                    <a:lnTo>
                      <a:pt x="0" y="937"/>
                    </a:lnTo>
                    <a:lnTo>
                      <a:pt x="1210" y="1567"/>
                    </a:lnTo>
                    <a:lnTo>
                      <a:pt x="1368" y="1263"/>
                    </a:lnTo>
                    <a:lnTo>
                      <a:pt x="852" y="994"/>
                    </a:lnTo>
                    <a:lnTo>
                      <a:pt x="1020" y="668"/>
                    </a:lnTo>
                    <a:lnTo>
                      <a:pt x="1538" y="937"/>
                    </a:lnTo>
                    <a:lnTo>
                      <a:pt x="1697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7" name="Freeform 161"/>
              <p:cNvSpPr>
                <a:spLocks/>
              </p:cNvSpPr>
              <p:nvPr userDrawn="1"/>
            </p:nvSpPr>
            <p:spPr bwMode="auto">
              <a:xfrm>
                <a:off x="4418" y="2864"/>
                <a:ext cx="176" cy="165"/>
              </a:xfrm>
              <a:custGeom>
                <a:avLst/>
                <a:gdLst>
                  <a:gd name="T0" fmla="*/ 510 w 1580"/>
                  <a:gd name="T1" fmla="*/ 0 h 1482"/>
                  <a:gd name="T2" fmla="*/ 1113 w 1580"/>
                  <a:gd name="T3" fmla="*/ 703 h 1482"/>
                  <a:gd name="T4" fmla="*/ 1190 w 1580"/>
                  <a:gd name="T5" fmla="*/ 748 h 1482"/>
                  <a:gd name="T6" fmla="*/ 1216 w 1580"/>
                  <a:gd name="T7" fmla="*/ 766 h 1482"/>
                  <a:gd name="T8" fmla="*/ 1236 w 1580"/>
                  <a:gd name="T9" fmla="*/ 783 h 1482"/>
                  <a:gd name="T10" fmla="*/ 1250 w 1580"/>
                  <a:gd name="T11" fmla="*/ 798 h 1482"/>
                  <a:gd name="T12" fmla="*/ 1260 w 1580"/>
                  <a:gd name="T13" fmla="*/ 813 h 1482"/>
                  <a:gd name="T14" fmla="*/ 1272 w 1580"/>
                  <a:gd name="T15" fmla="*/ 841 h 1482"/>
                  <a:gd name="T16" fmla="*/ 1276 w 1580"/>
                  <a:gd name="T17" fmla="*/ 877 h 1482"/>
                  <a:gd name="T18" fmla="*/ 1275 w 1580"/>
                  <a:gd name="T19" fmla="*/ 919 h 1482"/>
                  <a:gd name="T20" fmla="*/ 1266 w 1580"/>
                  <a:gd name="T21" fmla="*/ 963 h 1482"/>
                  <a:gd name="T22" fmla="*/ 1257 w 1580"/>
                  <a:gd name="T23" fmla="*/ 986 h 1482"/>
                  <a:gd name="T24" fmla="*/ 1247 w 1580"/>
                  <a:gd name="T25" fmla="*/ 1009 h 1482"/>
                  <a:gd name="T26" fmla="*/ 1233 w 1580"/>
                  <a:gd name="T27" fmla="*/ 1034 h 1482"/>
                  <a:gd name="T28" fmla="*/ 1217 w 1580"/>
                  <a:gd name="T29" fmla="*/ 1056 h 1482"/>
                  <a:gd name="T30" fmla="*/ 1200 w 1580"/>
                  <a:gd name="T31" fmla="*/ 1076 h 1482"/>
                  <a:gd name="T32" fmla="*/ 1181 w 1580"/>
                  <a:gd name="T33" fmla="*/ 1094 h 1482"/>
                  <a:gd name="T34" fmla="*/ 1162 w 1580"/>
                  <a:gd name="T35" fmla="*/ 1107 h 1482"/>
                  <a:gd name="T36" fmla="*/ 1142 w 1580"/>
                  <a:gd name="T37" fmla="*/ 1120 h 1482"/>
                  <a:gd name="T38" fmla="*/ 1121 w 1580"/>
                  <a:gd name="T39" fmla="*/ 1127 h 1482"/>
                  <a:gd name="T40" fmla="*/ 1099 w 1580"/>
                  <a:gd name="T41" fmla="*/ 1133 h 1482"/>
                  <a:gd name="T42" fmla="*/ 1084 w 1580"/>
                  <a:gd name="T43" fmla="*/ 1134 h 1482"/>
                  <a:gd name="T44" fmla="*/ 1069 w 1580"/>
                  <a:gd name="T45" fmla="*/ 1133 h 1482"/>
                  <a:gd name="T46" fmla="*/ 1034 w 1580"/>
                  <a:gd name="T47" fmla="*/ 1125 h 1482"/>
                  <a:gd name="T48" fmla="*/ 995 w 1580"/>
                  <a:gd name="T49" fmla="*/ 1108 h 1482"/>
                  <a:gd name="T50" fmla="*/ 946 w 1580"/>
                  <a:gd name="T51" fmla="*/ 1085 h 1482"/>
                  <a:gd name="T52" fmla="*/ 0 w 1580"/>
                  <a:gd name="T53" fmla="*/ 981 h 1482"/>
                  <a:gd name="T54" fmla="*/ 861 w 1580"/>
                  <a:gd name="T55" fmla="*/ 1430 h 1482"/>
                  <a:gd name="T56" fmla="*/ 919 w 1580"/>
                  <a:gd name="T57" fmla="*/ 1454 h 1482"/>
                  <a:gd name="T58" fmla="*/ 955 w 1580"/>
                  <a:gd name="T59" fmla="*/ 1466 h 1482"/>
                  <a:gd name="T60" fmla="*/ 991 w 1580"/>
                  <a:gd name="T61" fmla="*/ 1475 h 1482"/>
                  <a:gd name="T62" fmla="*/ 1025 w 1580"/>
                  <a:gd name="T63" fmla="*/ 1481 h 1482"/>
                  <a:gd name="T64" fmla="*/ 1060 w 1580"/>
                  <a:gd name="T65" fmla="*/ 1482 h 1482"/>
                  <a:gd name="T66" fmla="*/ 1094 w 1580"/>
                  <a:gd name="T67" fmla="*/ 1480 h 1482"/>
                  <a:gd name="T68" fmla="*/ 1138 w 1580"/>
                  <a:gd name="T69" fmla="*/ 1471 h 1482"/>
                  <a:gd name="T70" fmla="*/ 1190 w 1580"/>
                  <a:gd name="T71" fmla="*/ 1451 h 1482"/>
                  <a:gd name="T72" fmla="*/ 1242 w 1580"/>
                  <a:gd name="T73" fmla="*/ 1423 h 1482"/>
                  <a:gd name="T74" fmla="*/ 1292 w 1580"/>
                  <a:gd name="T75" fmla="*/ 1385 h 1482"/>
                  <a:gd name="T76" fmla="*/ 1340 w 1580"/>
                  <a:gd name="T77" fmla="*/ 1340 h 1482"/>
                  <a:gd name="T78" fmla="*/ 1386 w 1580"/>
                  <a:gd name="T79" fmla="*/ 1288 h 1482"/>
                  <a:gd name="T80" fmla="*/ 1430 w 1580"/>
                  <a:gd name="T81" fmla="*/ 1227 h 1482"/>
                  <a:gd name="T82" fmla="*/ 1472 w 1580"/>
                  <a:gd name="T83" fmla="*/ 1159 h 1482"/>
                  <a:gd name="T84" fmla="*/ 1509 w 1580"/>
                  <a:gd name="T85" fmla="*/ 1087 h 1482"/>
                  <a:gd name="T86" fmla="*/ 1538 w 1580"/>
                  <a:gd name="T87" fmla="*/ 1019 h 1482"/>
                  <a:gd name="T88" fmla="*/ 1558 w 1580"/>
                  <a:gd name="T89" fmla="*/ 954 h 1482"/>
                  <a:gd name="T90" fmla="*/ 1573 w 1580"/>
                  <a:gd name="T91" fmla="*/ 894 h 1482"/>
                  <a:gd name="T92" fmla="*/ 1579 w 1580"/>
                  <a:gd name="T93" fmla="*/ 838 h 1482"/>
                  <a:gd name="T94" fmla="*/ 1580 w 1580"/>
                  <a:gd name="T95" fmla="*/ 786 h 1482"/>
                  <a:gd name="T96" fmla="*/ 1578 w 1580"/>
                  <a:gd name="T97" fmla="*/ 739 h 1482"/>
                  <a:gd name="T98" fmla="*/ 1570 w 1580"/>
                  <a:gd name="T99" fmla="*/ 697 h 1482"/>
                  <a:gd name="T100" fmla="*/ 1559 w 1580"/>
                  <a:gd name="T101" fmla="*/ 659 h 1482"/>
                  <a:gd name="T102" fmla="*/ 1546 w 1580"/>
                  <a:gd name="T103" fmla="*/ 624 h 1482"/>
                  <a:gd name="T104" fmla="*/ 1529 w 1580"/>
                  <a:gd name="T105" fmla="*/ 591 h 1482"/>
                  <a:gd name="T106" fmla="*/ 1508 w 1580"/>
                  <a:gd name="T107" fmla="*/ 560 h 1482"/>
                  <a:gd name="T108" fmla="*/ 1480 w 1580"/>
                  <a:gd name="T109" fmla="*/ 529 h 1482"/>
                  <a:gd name="T110" fmla="*/ 1444 w 1580"/>
                  <a:gd name="T111" fmla="*/ 498 h 1482"/>
                  <a:gd name="T112" fmla="*/ 1400 w 1580"/>
                  <a:gd name="T113" fmla="*/ 467 h 1482"/>
                  <a:gd name="T114" fmla="*/ 1345 w 1580"/>
                  <a:gd name="T115" fmla="*/ 435 h 1482"/>
                  <a:gd name="T116" fmla="*/ 1314 w 1580"/>
                  <a:gd name="T117" fmla="*/ 418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80" h="1482">
                    <a:moveTo>
                      <a:pt x="1314" y="418"/>
                    </a:moveTo>
                    <a:lnTo>
                      <a:pt x="510" y="0"/>
                    </a:lnTo>
                    <a:lnTo>
                      <a:pt x="351" y="306"/>
                    </a:lnTo>
                    <a:lnTo>
                      <a:pt x="1113" y="703"/>
                    </a:lnTo>
                    <a:lnTo>
                      <a:pt x="1156" y="727"/>
                    </a:lnTo>
                    <a:lnTo>
                      <a:pt x="1190" y="748"/>
                    </a:lnTo>
                    <a:lnTo>
                      <a:pt x="1204" y="757"/>
                    </a:lnTo>
                    <a:lnTo>
                      <a:pt x="1216" y="766"/>
                    </a:lnTo>
                    <a:lnTo>
                      <a:pt x="1227" y="775"/>
                    </a:lnTo>
                    <a:lnTo>
                      <a:pt x="1236" y="783"/>
                    </a:lnTo>
                    <a:lnTo>
                      <a:pt x="1244" y="790"/>
                    </a:lnTo>
                    <a:lnTo>
                      <a:pt x="1250" y="798"/>
                    </a:lnTo>
                    <a:lnTo>
                      <a:pt x="1256" y="806"/>
                    </a:lnTo>
                    <a:lnTo>
                      <a:pt x="1260" y="813"/>
                    </a:lnTo>
                    <a:lnTo>
                      <a:pt x="1267" y="827"/>
                    </a:lnTo>
                    <a:lnTo>
                      <a:pt x="1272" y="841"/>
                    </a:lnTo>
                    <a:lnTo>
                      <a:pt x="1275" y="859"/>
                    </a:lnTo>
                    <a:lnTo>
                      <a:pt x="1276" y="877"/>
                    </a:lnTo>
                    <a:lnTo>
                      <a:pt x="1276" y="898"/>
                    </a:lnTo>
                    <a:lnTo>
                      <a:pt x="1275" y="919"/>
                    </a:lnTo>
                    <a:lnTo>
                      <a:pt x="1272" y="941"/>
                    </a:lnTo>
                    <a:lnTo>
                      <a:pt x="1266" y="963"/>
                    </a:lnTo>
                    <a:lnTo>
                      <a:pt x="1262" y="975"/>
                    </a:lnTo>
                    <a:lnTo>
                      <a:pt x="1257" y="986"/>
                    </a:lnTo>
                    <a:lnTo>
                      <a:pt x="1253" y="997"/>
                    </a:lnTo>
                    <a:lnTo>
                      <a:pt x="1247" y="1009"/>
                    </a:lnTo>
                    <a:lnTo>
                      <a:pt x="1240" y="1021"/>
                    </a:lnTo>
                    <a:lnTo>
                      <a:pt x="1233" y="1034"/>
                    </a:lnTo>
                    <a:lnTo>
                      <a:pt x="1225" y="1045"/>
                    </a:lnTo>
                    <a:lnTo>
                      <a:pt x="1217" y="1056"/>
                    </a:lnTo>
                    <a:lnTo>
                      <a:pt x="1208" y="1066"/>
                    </a:lnTo>
                    <a:lnTo>
                      <a:pt x="1200" y="1076"/>
                    </a:lnTo>
                    <a:lnTo>
                      <a:pt x="1191" y="1085"/>
                    </a:lnTo>
                    <a:lnTo>
                      <a:pt x="1181" y="1094"/>
                    </a:lnTo>
                    <a:lnTo>
                      <a:pt x="1172" y="1101"/>
                    </a:lnTo>
                    <a:lnTo>
                      <a:pt x="1162" y="1107"/>
                    </a:lnTo>
                    <a:lnTo>
                      <a:pt x="1152" y="1114"/>
                    </a:lnTo>
                    <a:lnTo>
                      <a:pt x="1142" y="1120"/>
                    </a:lnTo>
                    <a:lnTo>
                      <a:pt x="1132" y="1124"/>
                    </a:lnTo>
                    <a:lnTo>
                      <a:pt x="1121" y="1127"/>
                    </a:lnTo>
                    <a:lnTo>
                      <a:pt x="1110" y="1131"/>
                    </a:lnTo>
                    <a:lnTo>
                      <a:pt x="1099" y="1133"/>
                    </a:lnTo>
                    <a:lnTo>
                      <a:pt x="1091" y="1134"/>
                    </a:lnTo>
                    <a:lnTo>
                      <a:pt x="1084" y="1134"/>
                    </a:lnTo>
                    <a:lnTo>
                      <a:pt x="1077" y="1134"/>
                    </a:lnTo>
                    <a:lnTo>
                      <a:pt x="1069" y="1133"/>
                    </a:lnTo>
                    <a:lnTo>
                      <a:pt x="1052" y="1131"/>
                    </a:lnTo>
                    <a:lnTo>
                      <a:pt x="1034" y="1125"/>
                    </a:lnTo>
                    <a:lnTo>
                      <a:pt x="1015" y="1118"/>
                    </a:lnTo>
                    <a:lnTo>
                      <a:pt x="995" y="1108"/>
                    </a:lnTo>
                    <a:lnTo>
                      <a:pt x="972" y="1097"/>
                    </a:lnTo>
                    <a:lnTo>
                      <a:pt x="946" y="1085"/>
                    </a:lnTo>
                    <a:lnTo>
                      <a:pt x="159" y="674"/>
                    </a:lnTo>
                    <a:lnTo>
                      <a:pt x="0" y="981"/>
                    </a:lnTo>
                    <a:lnTo>
                      <a:pt x="820" y="1410"/>
                    </a:lnTo>
                    <a:lnTo>
                      <a:pt x="861" y="1430"/>
                    </a:lnTo>
                    <a:lnTo>
                      <a:pt x="900" y="1447"/>
                    </a:lnTo>
                    <a:lnTo>
                      <a:pt x="919" y="1454"/>
                    </a:lnTo>
                    <a:lnTo>
                      <a:pt x="937" y="1461"/>
                    </a:lnTo>
                    <a:lnTo>
                      <a:pt x="955" y="1466"/>
                    </a:lnTo>
                    <a:lnTo>
                      <a:pt x="973" y="1472"/>
                    </a:lnTo>
                    <a:lnTo>
                      <a:pt x="991" y="1475"/>
                    </a:lnTo>
                    <a:lnTo>
                      <a:pt x="1007" y="1479"/>
                    </a:lnTo>
                    <a:lnTo>
                      <a:pt x="1025" y="1481"/>
                    </a:lnTo>
                    <a:lnTo>
                      <a:pt x="1042" y="1482"/>
                    </a:lnTo>
                    <a:lnTo>
                      <a:pt x="1060" y="1482"/>
                    </a:lnTo>
                    <a:lnTo>
                      <a:pt x="1077" y="1482"/>
                    </a:lnTo>
                    <a:lnTo>
                      <a:pt x="1094" y="1480"/>
                    </a:lnTo>
                    <a:lnTo>
                      <a:pt x="1112" y="1478"/>
                    </a:lnTo>
                    <a:lnTo>
                      <a:pt x="1138" y="1471"/>
                    </a:lnTo>
                    <a:lnTo>
                      <a:pt x="1165" y="1462"/>
                    </a:lnTo>
                    <a:lnTo>
                      <a:pt x="1190" y="1451"/>
                    </a:lnTo>
                    <a:lnTo>
                      <a:pt x="1216" y="1437"/>
                    </a:lnTo>
                    <a:lnTo>
                      <a:pt x="1242" y="1423"/>
                    </a:lnTo>
                    <a:lnTo>
                      <a:pt x="1267" y="1405"/>
                    </a:lnTo>
                    <a:lnTo>
                      <a:pt x="1292" y="1385"/>
                    </a:lnTo>
                    <a:lnTo>
                      <a:pt x="1316" y="1364"/>
                    </a:lnTo>
                    <a:lnTo>
                      <a:pt x="1340" y="1340"/>
                    </a:lnTo>
                    <a:lnTo>
                      <a:pt x="1363" y="1315"/>
                    </a:lnTo>
                    <a:lnTo>
                      <a:pt x="1386" y="1288"/>
                    </a:lnTo>
                    <a:lnTo>
                      <a:pt x="1409" y="1258"/>
                    </a:lnTo>
                    <a:lnTo>
                      <a:pt x="1430" y="1227"/>
                    </a:lnTo>
                    <a:lnTo>
                      <a:pt x="1451" y="1193"/>
                    </a:lnTo>
                    <a:lnTo>
                      <a:pt x="1472" y="1159"/>
                    </a:lnTo>
                    <a:lnTo>
                      <a:pt x="1492" y="1122"/>
                    </a:lnTo>
                    <a:lnTo>
                      <a:pt x="1509" y="1087"/>
                    </a:lnTo>
                    <a:lnTo>
                      <a:pt x="1525" y="1053"/>
                    </a:lnTo>
                    <a:lnTo>
                      <a:pt x="1538" y="1019"/>
                    </a:lnTo>
                    <a:lnTo>
                      <a:pt x="1549" y="987"/>
                    </a:lnTo>
                    <a:lnTo>
                      <a:pt x="1558" y="954"/>
                    </a:lnTo>
                    <a:lnTo>
                      <a:pt x="1566" y="924"/>
                    </a:lnTo>
                    <a:lnTo>
                      <a:pt x="1573" y="894"/>
                    </a:lnTo>
                    <a:lnTo>
                      <a:pt x="1577" y="865"/>
                    </a:lnTo>
                    <a:lnTo>
                      <a:pt x="1579" y="838"/>
                    </a:lnTo>
                    <a:lnTo>
                      <a:pt x="1580" y="812"/>
                    </a:lnTo>
                    <a:lnTo>
                      <a:pt x="1580" y="786"/>
                    </a:lnTo>
                    <a:lnTo>
                      <a:pt x="1580" y="763"/>
                    </a:lnTo>
                    <a:lnTo>
                      <a:pt x="1578" y="739"/>
                    </a:lnTo>
                    <a:lnTo>
                      <a:pt x="1575" y="718"/>
                    </a:lnTo>
                    <a:lnTo>
                      <a:pt x="1570" y="697"/>
                    </a:lnTo>
                    <a:lnTo>
                      <a:pt x="1565" y="678"/>
                    </a:lnTo>
                    <a:lnTo>
                      <a:pt x="1559" y="659"/>
                    </a:lnTo>
                    <a:lnTo>
                      <a:pt x="1553" y="641"/>
                    </a:lnTo>
                    <a:lnTo>
                      <a:pt x="1546" y="624"/>
                    </a:lnTo>
                    <a:lnTo>
                      <a:pt x="1538" y="608"/>
                    </a:lnTo>
                    <a:lnTo>
                      <a:pt x="1529" y="591"/>
                    </a:lnTo>
                    <a:lnTo>
                      <a:pt x="1519" y="575"/>
                    </a:lnTo>
                    <a:lnTo>
                      <a:pt x="1508" y="560"/>
                    </a:lnTo>
                    <a:lnTo>
                      <a:pt x="1495" y="544"/>
                    </a:lnTo>
                    <a:lnTo>
                      <a:pt x="1480" y="529"/>
                    </a:lnTo>
                    <a:lnTo>
                      <a:pt x="1463" y="514"/>
                    </a:lnTo>
                    <a:lnTo>
                      <a:pt x="1444" y="498"/>
                    </a:lnTo>
                    <a:lnTo>
                      <a:pt x="1423" y="483"/>
                    </a:lnTo>
                    <a:lnTo>
                      <a:pt x="1400" y="467"/>
                    </a:lnTo>
                    <a:lnTo>
                      <a:pt x="1374" y="451"/>
                    </a:lnTo>
                    <a:lnTo>
                      <a:pt x="1345" y="435"/>
                    </a:lnTo>
                    <a:lnTo>
                      <a:pt x="1314" y="418"/>
                    </a:lnTo>
                    <a:lnTo>
                      <a:pt x="1314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8" name="Freeform 162"/>
              <p:cNvSpPr>
                <a:spLocks/>
              </p:cNvSpPr>
              <p:nvPr userDrawn="1"/>
            </p:nvSpPr>
            <p:spPr bwMode="auto">
              <a:xfrm>
                <a:off x="4494" y="2793"/>
                <a:ext cx="173" cy="104"/>
              </a:xfrm>
              <a:custGeom>
                <a:avLst/>
                <a:gdLst>
                  <a:gd name="T0" fmla="*/ 1342 w 1553"/>
                  <a:gd name="T1" fmla="*/ 85 h 935"/>
                  <a:gd name="T2" fmla="*/ 1126 w 1553"/>
                  <a:gd name="T3" fmla="*/ 501 h 935"/>
                  <a:gd name="T4" fmla="*/ 158 w 1553"/>
                  <a:gd name="T5" fmla="*/ 0 h 935"/>
                  <a:gd name="T6" fmla="*/ 0 w 1553"/>
                  <a:gd name="T7" fmla="*/ 305 h 935"/>
                  <a:gd name="T8" fmla="*/ 1210 w 1553"/>
                  <a:gd name="T9" fmla="*/ 935 h 935"/>
                  <a:gd name="T10" fmla="*/ 1553 w 1553"/>
                  <a:gd name="T11" fmla="*/ 276 h 935"/>
                  <a:gd name="T12" fmla="*/ 1342 w 1553"/>
                  <a:gd name="T13" fmla="*/ 8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3" h="935">
                    <a:moveTo>
                      <a:pt x="1342" y="85"/>
                    </a:moveTo>
                    <a:lnTo>
                      <a:pt x="1126" y="501"/>
                    </a:lnTo>
                    <a:lnTo>
                      <a:pt x="158" y="0"/>
                    </a:lnTo>
                    <a:lnTo>
                      <a:pt x="0" y="305"/>
                    </a:lnTo>
                    <a:lnTo>
                      <a:pt x="1210" y="935"/>
                    </a:lnTo>
                    <a:lnTo>
                      <a:pt x="1553" y="276"/>
                    </a:lnTo>
                    <a:lnTo>
                      <a:pt x="1342" y="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19" name="Freeform 163"/>
              <p:cNvSpPr>
                <a:spLocks/>
              </p:cNvSpPr>
              <p:nvPr userDrawn="1"/>
            </p:nvSpPr>
            <p:spPr bwMode="auto">
              <a:xfrm>
                <a:off x="4551" y="2632"/>
                <a:ext cx="180" cy="155"/>
              </a:xfrm>
              <a:custGeom>
                <a:avLst/>
                <a:gdLst>
                  <a:gd name="T0" fmla="*/ 1623 w 1623"/>
                  <a:gd name="T1" fmla="*/ 619 h 1402"/>
                  <a:gd name="T2" fmla="*/ 1376 w 1623"/>
                  <a:gd name="T3" fmla="*/ 491 h 1402"/>
                  <a:gd name="T4" fmla="*/ 1129 w 1623"/>
                  <a:gd name="T5" fmla="*/ 967 h 1402"/>
                  <a:gd name="T6" fmla="*/ 858 w 1623"/>
                  <a:gd name="T7" fmla="*/ 827 h 1402"/>
                  <a:gd name="T8" fmla="*/ 1040 w 1623"/>
                  <a:gd name="T9" fmla="*/ 476 h 1402"/>
                  <a:gd name="T10" fmla="*/ 803 w 1623"/>
                  <a:gd name="T11" fmla="*/ 352 h 1402"/>
                  <a:gd name="T12" fmla="*/ 617 w 1623"/>
                  <a:gd name="T13" fmla="*/ 709 h 1402"/>
                  <a:gd name="T14" fmla="*/ 392 w 1623"/>
                  <a:gd name="T15" fmla="*/ 592 h 1402"/>
                  <a:gd name="T16" fmla="*/ 614 w 1623"/>
                  <a:gd name="T17" fmla="*/ 165 h 1402"/>
                  <a:gd name="T18" fmla="*/ 402 w 1623"/>
                  <a:gd name="T19" fmla="*/ 0 h 1402"/>
                  <a:gd name="T20" fmla="*/ 0 w 1623"/>
                  <a:gd name="T21" fmla="*/ 770 h 1402"/>
                  <a:gd name="T22" fmla="*/ 1215 w 1623"/>
                  <a:gd name="T23" fmla="*/ 1402 h 1402"/>
                  <a:gd name="T24" fmla="*/ 1623 w 1623"/>
                  <a:gd name="T25" fmla="*/ 619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3" h="1402">
                    <a:moveTo>
                      <a:pt x="1623" y="619"/>
                    </a:moveTo>
                    <a:lnTo>
                      <a:pt x="1376" y="491"/>
                    </a:lnTo>
                    <a:lnTo>
                      <a:pt x="1129" y="967"/>
                    </a:lnTo>
                    <a:lnTo>
                      <a:pt x="858" y="827"/>
                    </a:lnTo>
                    <a:lnTo>
                      <a:pt x="1040" y="476"/>
                    </a:lnTo>
                    <a:lnTo>
                      <a:pt x="803" y="352"/>
                    </a:lnTo>
                    <a:lnTo>
                      <a:pt x="617" y="709"/>
                    </a:lnTo>
                    <a:lnTo>
                      <a:pt x="392" y="592"/>
                    </a:lnTo>
                    <a:lnTo>
                      <a:pt x="614" y="165"/>
                    </a:lnTo>
                    <a:lnTo>
                      <a:pt x="402" y="0"/>
                    </a:lnTo>
                    <a:lnTo>
                      <a:pt x="0" y="770"/>
                    </a:lnTo>
                    <a:lnTo>
                      <a:pt x="1215" y="1402"/>
                    </a:lnTo>
                    <a:lnTo>
                      <a:pt x="1623" y="6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0" name="Freeform 164"/>
              <p:cNvSpPr>
                <a:spLocks noEditPoints="1"/>
              </p:cNvSpPr>
              <p:nvPr userDrawn="1"/>
            </p:nvSpPr>
            <p:spPr bwMode="auto">
              <a:xfrm>
                <a:off x="4397" y="2082"/>
                <a:ext cx="985" cy="794"/>
              </a:xfrm>
              <a:custGeom>
                <a:avLst/>
                <a:gdLst>
                  <a:gd name="T0" fmla="*/ 5505 w 8864"/>
                  <a:gd name="T1" fmla="*/ 1611 h 7142"/>
                  <a:gd name="T2" fmla="*/ 5881 w 8864"/>
                  <a:gd name="T3" fmla="*/ 783 h 7142"/>
                  <a:gd name="T4" fmla="*/ 6111 w 8864"/>
                  <a:gd name="T5" fmla="*/ 341 h 7142"/>
                  <a:gd name="T6" fmla="*/ 6134 w 8864"/>
                  <a:gd name="T7" fmla="*/ 303 h 7142"/>
                  <a:gd name="T8" fmla="*/ 6159 w 8864"/>
                  <a:gd name="T9" fmla="*/ 267 h 7142"/>
                  <a:gd name="T10" fmla="*/ 6186 w 8864"/>
                  <a:gd name="T11" fmla="*/ 232 h 7142"/>
                  <a:gd name="T12" fmla="*/ 6215 w 8864"/>
                  <a:gd name="T13" fmla="*/ 199 h 7142"/>
                  <a:gd name="T14" fmla="*/ 6248 w 8864"/>
                  <a:gd name="T15" fmla="*/ 168 h 7142"/>
                  <a:gd name="T16" fmla="*/ 6281 w 8864"/>
                  <a:gd name="T17" fmla="*/ 139 h 7142"/>
                  <a:gd name="T18" fmla="*/ 6318 w 8864"/>
                  <a:gd name="T19" fmla="*/ 113 h 7142"/>
                  <a:gd name="T20" fmla="*/ 6355 w 8864"/>
                  <a:gd name="T21" fmla="*/ 89 h 7142"/>
                  <a:gd name="T22" fmla="*/ 6395 w 8864"/>
                  <a:gd name="T23" fmla="*/ 68 h 7142"/>
                  <a:gd name="T24" fmla="*/ 6435 w 8864"/>
                  <a:gd name="T25" fmla="*/ 49 h 7142"/>
                  <a:gd name="T26" fmla="*/ 6477 w 8864"/>
                  <a:gd name="T27" fmla="*/ 33 h 7142"/>
                  <a:gd name="T28" fmla="*/ 6521 w 8864"/>
                  <a:gd name="T29" fmla="*/ 20 h 7142"/>
                  <a:gd name="T30" fmla="*/ 6567 w 8864"/>
                  <a:gd name="T31" fmla="*/ 10 h 7142"/>
                  <a:gd name="T32" fmla="*/ 6612 w 8864"/>
                  <a:gd name="T33" fmla="*/ 3 h 7142"/>
                  <a:gd name="T34" fmla="*/ 6659 w 8864"/>
                  <a:gd name="T35" fmla="*/ 0 h 7142"/>
                  <a:gd name="T36" fmla="*/ 6716 w 8864"/>
                  <a:gd name="T37" fmla="*/ 1 h 7142"/>
                  <a:gd name="T38" fmla="*/ 6782 w 8864"/>
                  <a:gd name="T39" fmla="*/ 8 h 7142"/>
                  <a:gd name="T40" fmla="*/ 6845 w 8864"/>
                  <a:gd name="T41" fmla="*/ 21 h 7142"/>
                  <a:gd name="T42" fmla="*/ 6907 w 8864"/>
                  <a:gd name="T43" fmla="*/ 40 h 7142"/>
                  <a:gd name="T44" fmla="*/ 6965 w 8864"/>
                  <a:gd name="T45" fmla="*/ 65 h 7142"/>
                  <a:gd name="T46" fmla="*/ 7019 w 8864"/>
                  <a:gd name="T47" fmla="*/ 96 h 7142"/>
                  <a:gd name="T48" fmla="*/ 7072 w 8864"/>
                  <a:gd name="T49" fmla="*/ 131 h 7142"/>
                  <a:gd name="T50" fmla="*/ 7120 w 8864"/>
                  <a:gd name="T51" fmla="*/ 171 h 7142"/>
                  <a:gd name="T52" fmla="*/ 7477 w 8864"/>
                  <a:gd name="T53" fmla="*/ 36 h 7142"/>
                  <a:gd name="T54" fmla="*/ 8536 w 8864"/>
                  <a:gd name="T55" fmla="*/ 606 h 7142"/>
                  <a:gd name="T56" fmla="*/ 8864 w 8864"/>
                  <a:gd name="T57" fmla="*/ 568 h 7142"/>
                  <a:gd name="T58" fmla="*/ 8536 w 8864"/>
                  <a:gd name="T59" fmla="*/ 1296 h 7142"/>
                  <a:gd name="T60" fmla="*/ 7979 w 8864"/>
                  <a:gd name="T61" fmla="*/ 1216 h 7142"/>
                  <a:gd name="T62" fmla="*/ 8161 w 8864"/>
                  <a:gd name="T63" fmla="*/ 1611 h 7142"/>
                  <a:gd name="T64" fmla="*/ 6175 w 8864"/>
                  <a:gd name="T65" fmla="*/ 3189 h 7142"/>
                  <a:gd name="T66" fmla="*/ 4351 w 8864"/>
                  <a:gd name="T67" fmla="*/ 5948 h 7142"/>
                  <a:gd name="T68" fmla="*/ 4135 w 8864"/>
                  <a:gd name="T69" fmla="*/ 6364 h 7142"/>
                  <a:gd name="T70" fmla="*/ 4116 w 8864"/>
                  <a:gd name="T71" fmla="*/ 6410 h 7142"/>
                  <a:gd name="T72" fmla="*/ 4113 w 8864"/>
                  <a:gd name="T73" fmla="*/ 6433 h 7142"/>
                  <a:gd name="T74" fmla="*/ 4116 w 8864"/>
                  <a:gd name="T75" fmla="*/ 6447 h 7142"/>
                  <a:gd name="T76" fmla="*/ 4122 w 8864"/>
                  <a:gd name="T77" fmla="*/ 6455 h 7142"/>
                  <a:gd name="T78" fmla="*/ 4133 w 8864"/>
                  <a:gd name="T79" fmla="*/ 6467 h 7142"/>
                  <a:gd name="T80" fmla="*/ 4175 w 8864"/>
                  <a:gd name="T81" fmla="*/ 6494 h 7142"/>
                  <a:gd name="T82" fmla="*/ 5007 w 8864"/>
                  <a:gd name="T83" fmla="*/ 6928 h 7142"/>
                  <a:gd name="T84" fmla="*/ 2573 w 8864"/>
                  <a:gd name="T85" fmla="*/ 7142 h 7142"/>
                  <a:gd name="T86" fmla="*/ 0 w 8864"/>
                  <a:gd name="T87" fmla="*/ 2355 h 7142"/>
                  <a:gd name="T88" fmla="*/ 7250 w 8864"/>
                  <a:gd name="T89" fmla="*/ 1124 h 7142"/>
                  <a:gd name="T90" fmla="*/ 6607 w 8864"/>
                  <a:gd name="T91" fmla="*/ 1611 h 7142"/>
                  <a:gd name="T92" fmla="*/ 7513 w 8864"/>
                  <a:gd name="T93" fmla="*/ 1363 h 7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864" h="7142">
                    <a:moveTo>
                      <a:pt x="3919" y="2355"/>
                    </a:moveTo>
                    <a:lnTo>
                      <a:pt x="5505" y="1611"/>
                    </a:lnTo>
                    <a:lnTo>
                      <a:pt x="4115" y="1611"/>
                    </a:lnTo>
                    <a:lnTo>
                      <a:pt x="5881" y="783"/>
                    </a:lnTo>
                    <a:lnTo>
                      <a:pt x="6101" y="361"/>
                    </a:lnTo>
                    <a:lnTo>
                      <a:pt x="6111" y="341"/>
                    </a:lnTo>
                    <a:lnTo>
                      <a:pt x="6122" y="322"/>
                    </a:lnTo>
                    <a:lnTo>
                      <a:pt x="6134" y="303"/>
                    </a:lnTo>
                    <a:lnTo>
                      <a:pt x="6146" y="284"/>
                    </a:lnTo>
                    <a:lnTo>
                      <a:pt x="6159" y="267"/>
                    </a:lnTo>
                    <a:lnTo>
                      <a:pt x="6172" y="249"/>
                    </a:lnTo>
                    <a:lnTo>
                      <a:pt x="6186" y="232"/>
                    </a:lnTo>
                    <a:lnTo>
                      <a:pt x="6201" y="215"/>
                    </a:lnTo>
                    <a:lnTo>
                      <a:pt x="6215" y="199"/>
                    </a:lnTo>
                    <a:lnTo>
                      <a:pt x="6231" y="183"/>
                    </a:lnTo>
                    <a:lnTo>
                      <a:pt x="6248" y="168"/>
                    </a:lnTo>
                    <a:lnTo>
                      <a:pt x="6264" y="154"/>
                    </a:lnTo>
                    <a:lnTo>
                      <a:pt x="6281" y="139"/>
                    </a:lnTo>
                    <a:lnTo>
                      <a:pt x="6299" y="126"/>
                    </a:lnTo>
                    <a:lnTo>
                      <a:pt x="6318" y="113"/>
                    </a:lnTo>
                    <a:lnTo>
                      <a:pt x="6336" y="100"/>
                    </a:lnTo>
                    <a:lnTo>
                      <a:pt x="6355" y="89"/>
                    </a:lnTo>
                    <a:lnTo>
                      <a:pt x="6375" y="78"/>
                    </a:lnTo>
                    <a:lnTo>
                      <a:pt x="6395" y="68"/>
                    </a:lnTo>
                    <a:lnTo>
                      <a:pt x="6415" y="58"/>
                    </a:lnTo>
                    <a:lnTo>
                      <a:pt x="6435" y="49"/>
                    </a:lnTo>
                    <a:lnTo>
                      <a:pt x="6456" y="41"/>
                    </a:lnTo>
                    <a:lnTo>
                      <a:pt x="6477" y="33"/>
                    </a:lnTo>
                    <a:lnTo>
                      <a:pt x="6500" y="27"/>
                    </a:lnTo>
                    <a:lnTo>
                      <a:pt x="6521" y="20"/>
                    </a:lnTo>
                    <a:lnTo>
                      <a:pt x="6543" y="16"/>
                    </a:lnTo>
                    <a:lnTo>
                      <a:pt x="6567" y="10"/>
                    </a:lnTo>
                    <a:lnTo>
                      <a:pt x="6589" y="7"/>
                    </a:lnTo>
                    <a:lnTo>
                      <a:pt x="6612" y="3"/>
                    </a:lnTo>
                    <a:lnTo>
                      <a:pt x="6636" y="2"/>
                    </a:lnTo>
                    <a:lnTo>
                      <a:pt x="6659" y="0"/>
                    </a:lnTo>
                    <a:lnTo>
                      <a:pt x="6683" y="0"/>
                    </a:lnTo>
                    <a:lnTo>
                      <a:pt x="6716" y="1"/>
                    </a:lnTo>
                    <a:lnTo>
                      <a:pt x="6749" y="3"/>
                    </a:lnTo>
                    <a:lnTo>
                      <a:pt x="6782" y="8"/>
                    </a:lnTo>
                    <a:lnTo>
                      <a:pt x="6814" y="13"/>
                    </a:lnTo>
                    <a:lnTo>
                      <a:pt x="6845" y="21"/>
                    </a:lnTo>
                    <a:lnTo>
                      <a:pt x="6877" y="30"/>
                    </a:lnTo>
                    <a:lnTo>
                      <a:pt x="6907" y="40"/>
                    </a:lnTo>
                    <a:lnTo>
                      <a:pt x="6936" y="51"/>
                    </a:lnTo>
                    <a:lnTo>
                      <a:pt x="6965" y="65"/>
                    </a:lnTo>
                    <a:lnTo>
                      <a:pt x="6993" y="79"/>
                    </a:lnTo>
                    <a:lnTo>
                      <a:pt x="7019" y="96"/>
                    </a:lnTo>
                    <a:lnTo>
                      <a:pt x="7046" y="113"/>
                    </a:lnTo>
                    <a:lnTo>
                      <a:pt x="7072" y="131"/>
                    </a:lnTo>
                    <a:lnTo>
                      <a:pt x="7096" y="151"/>
                    </a:lnTo>
                    <a:lnTo>
                      <a:pt x="7120" y="171"/>
                    </a:lnTo>
                    <a:lnTo>
                      <a:pt x="7142" y="193"/>
                    </a:lnTo>
                    <a:lnTo>
                      <a:pt x="7477" y="36"/>
                    </a:lnTo>
                    <a:lnTo>
                      <a:pt x="7477" y="687"/>
                    </a:lnTo>
                    <a:lnTo>
                      <a:pt x="8536" y="606"/>
                    </a:lnTo>
                    <a:lnTo>
                      <a:pt x="8536" y="568"/>
                    </a:lnTo>
                    <a:lnTo>
                      <a:pt x="8864" y="568"/>
                    </a:lnTo>
                    <a:lnTo>
                      <a:pt x="8864" y="1296"/>
                    </a:lnTo>
                    <a:lnTo>
                      <a:pt x="8536" y="1296"/>
                    </a:lnTo>
                    <a:lnTo>
                      <a:pt x="8536" y="1259"/>
                    </a:lnTo>
                    <a:lnTo>
                      <a:pt x="7979" y="1216"/>
                    </a:lnTo>
                    <a:lnTo>
                      <a:pt x="7926" y="1542"/>
                    </a:lnTo>
                    <a:lnTo>
                      <a:pt x="8161" y="1611"/>
                    </a:lnTo>
                    <a:lnTo>
                      <a:pt x="7619" y="3189"/>
                    </a:lnTo>
                    <a:lnTo>
                      <a:pt x="6175" y="3189"/>
                    </a:lnTo>
                    <a:lnTo>
                      <a:pt x="4865" y="5707"/>
                    </a:lnTo>
                    <a:lnTo>
                      <a:pt x="4351" y="5948"/>
                    </a:lnTo>
                    <a:lnTo>
                      <a:pt x="4157" y="6320"/>
                    </a:lnTo>
                    <a:lnTo>
                      <a:pt x="4135" y="6364"/>
                    </a:lnTo>
                    <a:lnTo>
                      <a:pt x="4121" y="6397"/>
                    </a:lnTo>
                    <a:lnTo>
                      <a:pt x="4116" y="6410"/>
                    </a:lnTo>
                    <a:lnTo>
                      <a:pt x="4114" y="6423"/>
                    </a:lnTo>
                    <a:lnTo>
                      <a:pt x="4113" y="6433"/>
                    </a:lnTo>
                    <a:lnTo>
                      <a:pt x="4115" y="6443"/>
                    </a:lnTo>
                    <a:lnTo>
                      <a:pt x="4116" y="6447"/>
                    </a:lnTo>
                    <a:lnTo>
                      <a:pt x="4118" y="6452"/>
                    </a:lnTo>
                    <a:lnTo>
                      <a:pt x="4122" y="6455"/>
                    </a:lnTo>
                    <a:lnTo>
                      <a:pt x="4125" y="6459"/>
                    </a:lnTo>
                    <a:lnTo>
                      <a:pt x="4133" y="6467"/>
                    </a:lnTo>
                    <a:lnTo>
                      <a:pt x="4144" y="6476"/>
                    </a:lnTo>
                    <a:lnTo>
                      <a:pt x="4175" y="6494"/>
                    </a:lnTo>
                    <a:lnTo>
                      <a:pt x="4216" y="6516"/>
                    </a:lnTo>
                    <a:lnTo>
                      <a:pt x="5007" y="6928"/>
                    </a:lnTo>
                    <a:lnTo>
                      <a:pt x="4895" y="7142"/>
                    </a:lnTo>
                    <a:lnTo>
                      <a:pt x="2573" y="7142"/>
                    </a:lnTo>
                    <a:lnTo>
                      <a:pt x="3442" y="5473"/>
                    </a:lnTo>
                    <a:lnTo>
                      <a:pt x="0" y="2355"/>
                    </a:lnTo>
                    <a:lnTo>
                      <a:pt x="3919" y="2355"/>
                    </a:lnTo>
                    <a:close/>
                    <a:moveTo>
                      <a:pt x="7250" y="1124"/>
                    </a:moveTo>
                    <a:lnTo>
                      <a:pt x="6997" y="1611"/>
                    </a:lnTo>
                    <a:lnTo>
                      <a:pt x="6607" y="1611"/>
                    </a:lnTo>
                    <a:lnTo>
                      <a:pt x="7135" y="2089"/>
                    </a:lnTo>
                    <a:lnTo>
                      <a:pt x="7513" y="1363"/>
                    </a:lnTo>
                    <a:lnTo>
                      <a:pt x="7250" y="11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1" name="Freeform 165"/>
              <p:cNvSpPr>
                <a:spLocks/>
              </p:cNvSpPr>
              <p:nvPr userDrawn="1"/>
            </p:nvSpPr>
            <p:spPr bwMode="auto">
              <a:xfrm>
                <a:off x="4244" y="3539"/>
                <a:ext cx="211" cy="216"/>
              </a:xfrm>
              <a:custGeom>
                <a:avLst/>
                <a:gdLst>
                  <a:gd name="T0" fmla="*/ 1049 w 1897"/>
                  <a:gd name="T1" fmla="*/ 638 h 1943"/>
                  <a:gd name="T2" fmla="*/ 1162 w 1897"/>
                  <a:gd name="T3" fmla="*/ 727 h 1943"/>
                  <a:gd name="T4" fmla="*/ 1289 w 1897"/>
                  <a:gd name="T5" fmla="*/ 824 h 1943"/>
                  <a:gd name="T6" fmla="*/ 1385 w 1897"/>
                  <a:gd name="T7" fmla="*/ 897 h 1943"/>
                  <a:gd name="T8" fmla="*/ 1378 w 1897"/>
                  <a:gd name="T9" fmla="*/ 902 h 1943"/>
                  <a:gd name="T10" fmla="*/ 1291 w 1897"/>
                  <a:gd name="T11" fmla="*/ 871 h 1943"/>
                  <a:gd name="T12" fmla="*/ 1187 w 1897"/>
                  <a:gd name="T13" fmla="*/ 835 h 1943"/>
                  <a:gd name="T14" fmla="*/ 1089 w 1897"/>
                  <a:gd name="T15" fmla="*/ 804 h 1943"/>
                  <a:gd name="T16" fmla="*/ 514 w 1897"/>
                  <a:gd name="T17" fmla="*/ 648 h 1943"/>
                  <a:gd name="T18" fmla="*/ 697 w 1897"/>
                  <a:gd name="T19" fmla="*/ 1283 h 1943"/>
                  <a:gd name="T20" fmla="*/ 752 w 1897"/>
                  <a:gd name="T21" fmla="*/ 1331 h 1943"/>
                  <a:gd name="T22" fmla="*/ 812 w 1897"/>
                  <a:gd name="T23" fmla="*/ 1379 h 1943"/>
                  <a:gd name="T24" fmla="*/ 927 w 1897"/>
                  <a:gd name="T25" fmla="*/ 1467 h 1943"/>
                  <a:gd name="T26" fmla="*/ 1026 w 1897"/>
                  <a:gd name="T27" fmla="*/ 1537 h 1943"/>
                  <a:gd name="T28" fmla="*/ 1088 w 1897"/>
                  <a:gd name="T29" fmla="*/ 1578 h 1943"/>
                  <a:gd name="T30" fmla="*/ 1017 w 1897"/>
                  <a:gd name="T31" fmla="*/ 1550 h 1943"/>
                  <a:gd name="T32" fmla="*/ 903 w 1897"/>
                  <a:gd name="T33" fmla="*/ 1510 h 1943"/>
                  <a:gd name="T34" fmla="*/ 762 w 1897"/>
                  <a:gd name="T35" fmla="*/ 1466 h 1943"/>
                  <a:gd name="T36" fmla="*/ 611 w 1897"/>
                  <a:gd name="T37" fmla="*/ 1424 h 1943"/>
                  <a:gd name="T38" fmla="*/ 0 w 1897"/>
                  <a:gd name="T39" fmla="*/ 1634 h 1943"/>
                  <a:gd name="T40" fmla="*/ 1562 w 1897"/>
                  <a:gd name="T41" fmla="*/ 1615 h 1943"/>
                  <a:gd name="T42" fmla="*/ 1132 w 1897"/>
                  <a:gd name="T43" fmla="*/ 1258 h 1943"/>
                  <a:gd name="T44" fmla="*/ 1028 w 1897"/>
                  <a:gd name="T45" fmla="*/ 1177 h 1943"/>
                  <a:gd name="T46" fmla="*/ 933 w 1897"/>
                  <a:gd name="T47" fmla="*/ 1105 h 1943"/>
                  <a:gd name="T48" fmla="*/ 859 w 1897"/>
                  <a:gd name="T49" fmla="*/ 1052 h 1943"/>
                  <a:gd name="T50" fmla="*/ 862 w 1897"/>
                  <a:gd name="T51" fmla="*/ 1044 h 1943"/>
                  <a:gd name="T52" fmla="*/ 944 w 1897"/>
                  <a:gd name="T53" fmla="*/ 1074 h 1943"/>
                  <a:gd name="T54" fmla="*/ 1056 w 1897"/>
                  <a:gd name="T55" fmla="*/ 1112 h 1943"/>
                  <a:gd name="T56" fmla="*/ 1185 w 1897"/>
                  <a:gd name="T57" fmla="*/ 1150 h 1943"/>
                  <a:gd name="T58" fmla="*/ 1735 w 1897"/>
                  <a:gd name="T59" fmla="*/ 1284 h 1943"/>
                  <a:gd name="T60" fmla="*/ 851 w 1897"/>
                  <a:gd name="T61" fmla="*/ 0 h 1943"/>
                  <a:gd name="T62" fmla="*/ 1011 w 1897"/>
                  <a:gd name="T63" fmla="*/ 606 h 1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97" h="1943">
                    <a:moveTo>
                      <a:pt x="1011" y="606"/>
                    </a:moveTo>
                    <a:lnTo>
                      <a:pt x="1049" y="638"/>
                    </a:lnTo>
                    <a:lnTo>
                      <a:pt x="1101" y="679"/>
                    </a:lnTo>
                    <a:lnTo>
                      <a:pt x="1162" y="727"/>
                    </a:lnTo>
                    <a:lnTo>
                      <a:pt x="1226" y="777"/>
                    </a:lnTo>
                    <a:lnTo>
                      <a:pt x="1289" y="824"/>
                    </a:lnTo>
                    <a:lnTo>
                      <a:pt x="1343" y="866"/>
                    </a:lnTo>
                    <a:lnTo>
                      <a:pt x="1385" y="897"/>
                    </a:lnTo>
                    <a:lnTo>
                      <a:pt x="1408" y="912"/>
                    </a:lnTo>
                    <a:lnTo>
                      <a:pt x="1378" y="902"/>
                    </a:lnTo>
                    <a:lnTo>
                      <a:pt x="1338" y="888"/>
                    </a:lnTo>
                    <a:lnTo>
                      <a:pt x="1291" y="871"/>
                    </a:lnTo>
                    <a:lnTo>
                      <a:pt x="1240" y="853"/>
                    </a:lnTo>
                    <a:lnTo>
                      <a:pt x="1187" y="835"/>
                    </a:lnTo>
                    <a:lnTo>
                      <a:pt x="1136" y="819"/>
                    </a:lnTo>
                    <a:lnTo>
                      <a:pt x="1089" y="804"/>
                    </a:lnTo>
                    <a:lnTo>
                      <a:pt x="1049" y="792"/>
                    </a:lnTo>
                    <a:lnTo>
                      <a:pt x="514" y="648"/>
                    </a:lnTo>
                    <a:lnTo>
                      <a:pt x="346" y="970"/>
                    </a:lnTo>
                    <a:lnTo>
                      <a:pt x="697" y="1283"/>
                    </a:lnTo>
                    <a:lnTo>
                      <a:pt x="725" y="1307"/>
                    </a:lnTo>
                    <a:lnTo>
                      <a:pt x="752" y="1331"/>
                    </a:lnTo>
                    <a:lnTo>
                      <a:pt x="783" y="1355"/>
                    </a:lnTo>
                    <a:lnTo>
                      <a:pt x="812" y="1379"/>
                    </a:lnTo>
                    <a:lnTo>
                      <a:pt x="871" y="1424"/>
                    </a:lnTo>
                    <a:lnTo>
                      <a:pt x="927" y="1467"/>
                    </a:lnTo>
                    <a:lnTo>
                      <a:pt x="980" y="1505"/>
                    </a:lnTo>
                    <a:lnTo>
                      <a:pt x="1026" y="1537"/>
                    </a:lnTo>
                    <a:lnTo>
                      <a:pt x="1062" y="1562"/>
                    </a:lnTo>
                    <a:lnTo>
                      <a:pt x="1088" y="1578"/>
                    </a:lnTo>
                    <a:lnTo>
                      <a:pt x="1058" y="1566"/>
                    </a:lnTo>
                    <a:lnTo>
                      <a:pt x="1017" y="1550"/>
                    </a:lnTo>
                    <a:lnTo>
                      <a:pt x="964" y="1530"/>
                    </a:lnTo>
                    <a:lnTo>
                      <a:pt x="903" y="1510"/>
                    </a:lnTo>
                    <a:lnTo>
                      <a:pt x="835" y="1488"/>
                    </a:lnTo>
                    <a:lnTo>
                      <a:pt x="762" y="1466"/>
                    </a:lnTo>
                    <a:lnTo>
                      <a:pt x="688" y="1444"/>
                    </a:lnTo>
                    <a:lnTo>
                      <a:pt x="611" y="1424"/>
                    </a:lnTo>
                    <a:lnTo>
                      <a:pt x="166" y="1316"/>
                    </a:lnTo>
                    <a:lnTo>
                      <a:pt x="0" y="1634"/>
                    </a:lnTo>
                    <a:lnTo>
                      <a:pt x="1391" y="1943"/>
                    </a:lnTo>
                    <a:lnTo>
                      <a:pt x="1562" y="1615"/>
                    </a:lnTo>
                    <a:lnTo>
                      <a:pt x="1183" y="1301"/>
                    </a:lnTo>
                    <a:lnTo>
                      <a:pt x="1132" y="1258"/>
                    </a:lnTo>
                    <a:lnTo>
                      <a:pt x="1079" y="1217"/>
                    </a:lnTo>
                    <a:lnTo>
                      <a:pt x="1028" y="1177"/>
                    </a:lnTo>
                    <a:lnTo>
                      <a:pt x="979" y="1139"/>
                    </a:lnTo>
                    <a:lnTo>
                      <a:pt x="933" y="1105"/>
                    </a:lnTo>
                    <a:lnTo>
                      <a:pt x="893" y="1075"/>
                    </a:lnTo>
                    <a:lnTo>
                      <a:pt x="859" y="1052"/>
                    </a:lnTo>
                    <a:lnTo>
                      <a:pt x="835" y="1033"/>
                    </a:lnTo>
                    <a:lnTo>
                      <a:pt x="862" y="1044"/>
                    </a:lnTo>
                    <a:lnTo>
                      <a:pt x="898" y="1059"/>
                    </a:lnTo>
                    <a:lnTo>
                      <a:pt x="944" y="1074"/>
                    </a:lnTo>
                    <a:lnTo>
                      <a:pt x="997" y="1093"/>
                    </a:lnTo>
                    <a:lnTo>
                      <a:pt x="1056" y="1112"/>
                    </a:lnTo>
                    <a:lnTo>
                      <a:pt x="1119" y="1132"/>
                    </a:lnTo>
                    <a:lnTo>
                      <a:pt x="1185" y="1150"/>
                    </a:lnTo>
                    <a:lnTo>
                      <a:pt x="1253" y="1168"/>
                    </a:lnTo>
                    <a:lnTo>
                      <a:pt x="1735" y="1284"/>
                    </a:lnTo>
                    <a:lnTo>
                      <a:pt x="1897" y="969"/>
                    </a:lnTo>
                    <a:lnTo>
                      <a:pt x="851" y="0"/>
                    </a:lnTo>
                    <a:lnTo>
                      <a:pt x="684" y="318"/>
                    </a:lnTo>
                    <a:lnTo>
                      <a:pt x="1011" y="6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2" name="Freeform 166"/>
              <p:cNvSpPr>
                <a:spLocks/>
              </p:cNvSpPr>
              <p:nvPr userDrawn="1"/>
            </p:nvSpPr>
            <p:spPr bwMode="auto">
              <a:xfrm>
                <a:off x="4352" y="3478"/>
                <a:ext cx="153" cy="105"/>
              </a:xfrm>
              <a:custGeom>
                <a:avLst/>
                <a:gdLst>
                  <a:gd name="T0" fmla="*/ 1373 w 1373"/>
                  <a:gd name="T1" fmla="*/ 630 h 944"/>
                  <a:gd name="T2" fmla="*/ 163 w 1373"/>
                  <a:gd name="T3" fmla="*/ 0 h 944"/>
                  <a:gd name="T4" fmla="*/ 0 w 1373"/>
                  <a:gd name="T5" fmla="*/ 313 h 944"/>
                  <a:gd name="T6" fmla="*/ 1210 w 1373"/>
                  <a:gd name="T7" fmla="*/ 944 h 944"/>
                  <a:gd name="T8" fmla="*/ 1373 w 1373"/>
                  <a:gd name="T9" fmla="*/ 63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944">
                    <a:moveTo>
                      <a:pt x="1373" y="630"/>
                    </a:moveTo>
                    <a:lnTo>
                      <a:pt x="163" y="0"/>
                    </a:lnTo>
                    <a:lnTo>
                      <a:pt x="0" y="313"/>
                    </a:lnTo>
                    <a:lnTo>
                      <a:pt x="1210" y="944"/>
                    </a:lnTo>
                    <a:lnTo>
                      <a:pt x="1373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3" name="Freeform 167"/>
              <p:cNvSpPr>
                <a:spLocks/>
              </p:cNvSpPr>
              <p:nvPr userDrawn="1"/>
            </p:nvSpPr>
            <p:spPr bwMode="auto">
              <a:xfrm>
                <a:off x="4402" y="3344"/>
                <a:ext cx="157" cy="173"/>
              </a:xfrm>
              <a:custGeom>
                <a:avLst/>
                <a:gdLst>
                  <a:gd name="T0" fmla="*/ 1134 w 1419"/>
                  <a:gd name="T1" fmla="*/ 346 h 1555"/>
                  <a:gd name="T2" fmla="*/ 1065 w 1419"/>
                  <a:gd name="T3" fmla="*/ 328 h 1555"/>
                  <a:gd name="T4" fmla="*/ 996 w 1419"/>
                  <a:gd name="T5" fmla="*/ 325 h 1555"/>
                  <a:gd name="T6" fmla="*/ 928 w 1419"/>
                  <a:gd name="T7" fmla="*/ 337 h 1555"/>
                  <a:gd name="T8" fmla="*/ 861 w 1419"/>
                  <a:gd name="T9" fmla="*/ 362 h 1555"/>
                  <a:gd name="T10" fmla="*/ 795 w 1419"/>
                  <a:gd name="T11" fmla="*/ 399 h 1555"/>
                  <a:gd name="T12" fmla="*/ 731 w 1419"/>
                  <a:gd name="T13" fmla="*/ 449 h 1555"/>
                  <a:gd name="T14" fmla="*/ 670 w 1419"/>
                  <a:gd name="T15" fmla="*/ 511 h 1555"/>
                  <a:gd name="T16" fmla="*/ 505 w 1419"/>
                  <a:gd name="T17" fmla="*/ 700 h 1555"/>
                  <a:gd name="T18" fmla="*/ 459 w 1419"/>
                  <a:gd name="T19" fmla="*/ 740 h 1555"/>
                  <a:gd name="T20" fmla="*/ 419 w 1419"/>
                  <a:gd name="T21" fmla="*/ 756 h 1555"/>
                  <a:gd name="T22" fmla="*/ 379 w 1419"/>
                  <a:gd name="T23" fmla="*/ 750 h 1555"/>
                  <a:gd name="T24" fmla="*/ 336 w 1419"/>
                  <a:gd name="T25" fmla="*/ 725 h 1555"/>
                  <a:gd name="T26" fmla="*/ 307 w 1419"/>
                  <a:gd name="T27" fmla="*/ 680 h 1555"/>
                  <a:gd name="T28" fmla="*/ 301 w 1419"/>
                  <a:gd name="T29" fmla="*/ 622 h 1555"/>
                  <a:gd name="T30" fmla="*/ 315 w 1419"/>
                  <a:gd name="T31" fmla="*/ 555 h 1555"/>
                  <a:gd name="T32" fmla="*/ 352 w 1419"/>
                  <a:gd name="T33" fmla="*/ 485 h 1555"/>
                  <a:gd name="T34" fmla="*/ 402 w 1419"/>
                  <a:gd name="T35" fmla="*/ 416 h 1555"/>
                  <a:gd name="T36" fmla="*/ 466 w 1419"/>
                  <a:gd name="T37" fmla="*/ 348 h 1555"/>
                  <a:gd name="T38" fmla="*/ 543 w 1419"/>
                  <a:gd name="T39" fmla="*/ 283 h 1555"/>
                  <a:gd name="T40" fmla="*/ 426 w 1419"/>
                  <a:gd name="T41" fmla="*/ 14 h 1555"/>
                  <a:gd name="T42" fmla="*/ 324 w 1419"/>
                  <a:gd name="T43" fmla="*/ 92 h 1555"/>
                  <a:gd name="T44" fmla="*/ 226 w 1419"/>
                  <a:gd name="T45" fmla="*/ 193 h 1555"/>
                  <a:gd name="T46" fmla="*/ 138 w 1419"/>
                  <a:gd name="T47" fmla="*/ 309 h 1555"/>
                  <a:gd name="T48" fmla="*/ 71 w 1419"/>
                  <a:gd name="T49" fmla="*/ 427 h 1555"/>
                  <a:gd name="T50" fmla="*/ 29 w 1419"/>
                  <a:gd name="T51" fmla="*/ 536 h 1555"/>
                  <a:gd name="T52" fmla="*/ 5 w 1419"/>
                  <a:gd name="T53" fmla="*/ 641 h 1555"/>
                  <a:gd name="T54" fmla="*/ 1 w 1419"/>
                  <a:gd name="T55" fmla="*/ 741 h 1555"/>
                  <a:gd name="T56" fmla="*/ 13 w 1419"/>
                  <a:gd name="T57" fmla="*/ 835 h 1555"/>
                  <a:gd name="T58" fmla="*/ 45 w 1419"/>
                  <a:gd name="T59" fmla="*/ 920 h 1555"/>
                  <a:gd name="T60" fmla="*/ 91 w 1419"/>
                  <a:gd name="T61" fmla="*/ 995 h 1555"/>
                  <a:gd name="T62" fmla="*/ 156 w 1419"/>
                  <a:gd name="T63" fmla="*/ 1056 h 1555"/>
                  <a:gd name="T64" fmla="*/ 240 w 1419"/>
                  <a:gd name="T65" fmla="*/ 1106 h 1555"/>
                  <a:gd name="T66" fmla="*/ 344 w 1419"/>
                  <a:gd name="T67" fmla="*/ 1136 h 1555"/>
                  <a:gd name="T68" fmla="*/ 447 w 1419"/>
                  <a:gd name="T69" fmla="*/ 1140 h 1555"/>
                  <a:gd name="T70" fmla="*/ 525 w 1419"/>
                  <a:gd name="T71" fmla="*/ 1122 h 1555"/>
                  <a:gd name="T72" fmla="*/ 602 w 1419"/>
                  <a:gd name="T73" fmla="*/ 1084 h 1555"/>
                  <a:gd name="T74" fmla="*/ 679 w 1419"/>
                  <a:gd name="T75" fmla="*/ 1025 h 1555"/>
                  <a:gd name="T76" fmla="*/ 853 w 1419"/>
                  <a:gd name="T77" fmla="*/ 832 h 1555"/>
                  <a:gd name="T78" fmla="*/ 911 w 1419"/>
                  <a:gd name="T79" fmla="*/ 772 h 1555"/>
                  <a:gd name="T80" fmla="*/ 967 w 1419"/>
                  <a:gd name="T81" fmla="*/ 738 h 1555"/>
                  <a:gd name="T82" fmla="*/ 1020 w 1419"/>
                  <a:gd name="T83" fmla="*/ 729 h 1555"/>
                  <a:gd name="T84" fmla="*/ 1070 w 1419"/>
                  <a:gd name="T85" fmla="*/ 744 h 1555"/>
                  <a:gd name="T86" fmla="*/ 1117 w 1419"/>
                  <a:gd name="T87" fmla="*/ 786 h 1555"/>
                  <a:gd name="T88" fmla="*/ 1133 w 1419"/>
                  <a:gd name="T89" fmla="*/ 845 h 1555"/>
                  <a:gd name="T90" fmla="*/ 1119 w 1419"/>
                  <a:gd name="T91" fmla="*/ 923 h 1555"/>
                  <a:gd name="T92" fmla="*/ 1078 w 1419"/>
                  <a:gd name="T93" fmla="*/ 1021 h 1555"/>
                  <a:gd name="T94" fmla="*/ 1022 w 1419"/>
                  <a:gd name="T95" fmla="*/ 1113 h 1555"/>
                  <a:gd name="T96" fmla="*/ 958 w 1419"/>
                  <a:gd name="T97" fmla="*/ 1191 h 1555"/>
                  <a:gd name="T98" fmla="*/ 884 w 1419"/>
                  <a:gd name="T99" fmla="*/ 1264 h 1555"/>
                  <a:gd name="T100" fmla="*/ 1006 w 1419"/>
                  <a:gd name="T101" fmla="*/ 1533 h 1555"/>
                  <a:gd name="T102" fmla="*/ 1105 w 1419"/>
                  <a:gd name="T103" fmla="*/ 1444 h 1555"/>
                  <a:gd name="T104" fmla="*/ 1192 w 1419"/>
                  <a:gd name="T105" fmla="*/ 1347 h 1555"/>
                  <a:gd name="T106" fmla="*/ 1264 w 1419"/>
                  <a:gd name="T107" fmla="*/ 1243 h 1555"/>
                  <a:gd name="T108" fmla="*/ 1328 w 1419"/>
                  <a:gd name="T109" fmla="*/ 1131 h 1555"/>
                  <a:gd name="T110" fmla="*/ 1379 w 1419"/>
                  <a:gd name="T111" fmla="*/ 1004 h 1555"/>
                  <a:gd name="T112" fmla="*/ 1409 w 1419"/>
                  <a:gd name="T113" fmla="*/ 882 h 1555"/>
                  <a:gd name="T114" fmla="*/ 1419 w 1419"/>
                  <a:gd name="T115" fmla="*/ 767 h 1555"/>
                  <a:gd name="T116" fmla="*/ 1407 w 1419"/>
                  <a:gd name="T117" fmla="*/ 660 h 1555"/>
                  <a:gd name="T118" fmla="*/ 1376 w 1419"/>
                  <a:gd name="T119" fmla="*/ 564 h 1555"/>
                  <a:gd name="T120" fmla="*/ 1324 w 1419"/>
                  <a:gd name="T121" fmla="*/ 480 h 1555"/>
                  <a:gd name="T122" fmla="*/ 1252 w 1419"/>
                  <a:gd name="T123" fmla="*/ 410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19" h="1555">
                    <a:moveTo>
                      <a:pt x="1185" y="368"/>
                    </a:moveTo>
                    <a:lnTo>
                      <a:pt x="1168" y="360"/>
                    </a:lnTo>
                    <a:lnTo>
                      <a:pt x="1150" y="352"/>
                    </a:lnTo>
                    <a:lnTo>
                      <a:pt x="1134" y="346"/>
                    </a:lnTo>
                    <a:lnTo>
                      <a:pt x="1116" y="340"/>
                    </a:lnTo>
                    <a:lnTo>
                      <a:pt x="1099" y="334"/>
                    </a:lnTo>
                    <a:lnTo>
                      <a:pt x="1081" y="331"/>
                    </a:lnTo>
                    <a:lnTo>
                      <a:pt x="1065" y="328"/>
                    </a:lnTo>
                    <a:lnTo>
                      <a:pt x="1047" y="327"/>
                    </a:lnTo>
                    <a:lnTo>
                      <a:pt x="1030" y="325"/>
                    </a:lnTo>
                    <a:lnTo>
                      <a:pt x="1012" y="325"/>
                    </a:lnTo>
                    <a:lnTo>
                      <a:pt x="996" y="325"/>
                    </a:lnTo>
                    <a:lnTo>
                      <a:pt x="979" y="328"/>
                    </a:lnTo>
                    <a:lnTo>
                      <a:pt x="961" y="330"/>
                    </a:lnTo>
                    <a:lnTo>
                      <a:pt x="944" y="333"/>
                    </a:lnTo>
                    <a:lnTo>
                      <a:pt x="928" y="337"/>
                    </a:lnTo>
                    <a:lnTo>
                      <a:pt x="911" y="342"/>
                    </a:lnTo>
                    <a:lnTo>
                      <a:pt x="894" y="348"/>
                    </a:lnTo>
                    <a:lnTo>
                      <a:pt x="877" y="354"/>
                    </a:lnTo>
                    <a:lnTo>
                      <a:pt x="861" y="362"/>
                    </a:lnTo>
                    <a:lnTo>
                      <a:pt x="844" y="370"/>
                    </a:lnTo>
                    <a:lnTo>
                      <a:pt x="828" y="379"/>
                    </a:lnTo>
                    <a:lnTo>
                      <a:pt x="812" y="389"/>
                    </a:lnTo>
                    <a:lnTo>
                      <a:pt x="795" y="399"/>
                    </a:lnTo>
                    <a:lnTo>
                      <a:pt x="779" y="411"/>
                    </a:lnTo>
                    <a:lnTo>
                      <a:pt x="764" y="422"/>
                    </a:lnTo>
                    <a:lnTo>
                      <a:pt x="747" y="436"/>
                    </a:lnTo>
                    <a:lnTo>
                      <a:pt x="731" y="449"/>
                    </a:lnTo>
                    <a:lnTo>
                      <a:pt x="716" y="464"/>
                    </a:lnTo>
                    <a:lnTo>
                      <a:pt x="700" y="478"/>
                    </a:lnTo>
                    <a:lnTo>
                      <a:pt x="686" y="494"/>
                    </a:lnTo>
                    <a:lnTo>
                      <a:pt x="670" y="511"/>
                    </a:lnTo>
                    <a:lnTo>
                      <a:pt x="654" y="528"/>
                    </a:lnTo>
                    <a:lnTo>
                      <a:pt x="532" y="670"/>
                    </a:lnTo>
                    <a:lnTo>
                      <a:pt x="518" y="687"/>
                    </a:lnTo>
                    <a:lnTo>
                      <a:pt x="505" y="700"/>
                    </a:lnTo>
                    <a:lnTo>
                      <a:pt x="493" y="712"/>
                    </a:lnTo>
                    <a:lnTo>
                      <a:pt x="482" y="724"/>
                    </a:lnTo>
                    <a:lnTo>
                      <a:pt x="470" y="733"/>
                    </a:lnTo>
                    <a:lnTo>
                      <a:pt x="459" y="740"/>
                    </a:lnTo>
                    <a:lnTo>
                      <a:pt x="448" y="746"/>
                    </a:lnTo>
                    <a:lnTo>
                      <a:pt x="438" y="750"/>
                    </a:lnTo>
                    <a:lnTo>
                      <a:pt x="428" y="754"/>
                    </a:lnTo>
                    <a:lnTo>
                      <a:pt x="419" y="756"/>
                    </a:lnTo>
                    <a:lnTo>
                      <a:pt x="409" y="756"/>
                    </a:lnTo>
                    <a:lnTo>
                      <a:pt x="399" y="755"/>
                    </a:lnTo>
                    <a:lnTo>
                      <a:pt x="389" y="753"/>
                    </a:lnTo>
                    <a:lnTo>
                      <a:pt x="379" y="750"/>
                    </a:lnTo>
                    <a:lnTo>
                      <a:pt x="369" y="746"/>
                    </a:lnTo>
                    <a:lnTo>
                      <a:pt x="358" y="740"/>
                    </a:lnTo>
                    <a:lnTo>
                      <a:pt x="346" y="734"/>
                    </a:lnTo>
                    <a:lnTo>
                      <a:pt x="336" y="725"/>
                    </a:lnTo>
                    <a:lnTo>
                      <a:pt x="325" y="715"/>
                    </a:lnTo>
                    <a:lnTo>
                      <a:pt x="318" y="705"/>
                    </a:lnTo>
                    <a:lnTo>
                      <a:pt x="312" y="692"/>
                    </a:lnTo>
                    <a:lnTo>
                      <a:pt x="307" y="680"/>
                    </a:lnTo>
                    <a:lnTo>
                      <a:pt x="303" y="667"/>
                    </a:lnTo>
                    <a:lnTo>
                      <a:pt x="301" y="652"/>
                    </a:lnTo>
                    <a:lnTo>
                      <a:pt x="300" y="638"/>
                    </a:lnTo>
                    <a:lnTo>
                      <a:pt x="301" y="622"/>
                    </a:lnTo>
                    <a:lnTo>
                      <a:pt x="302" y="607"/>
                    </a:lnTo>
                    <a:lnTo>
                      <a:pt x="305" y="590"/>
                    </a:lnTo>
                    <a:lnTo>
                      <a:pt x="310" y="573"/>
                    </a:lnTo>
                    <a:lnTo>
                      <a:pt x="315" y="555"/>
                    </a:lnTo>
                    <a:lnTo>
                      <a:pt x="323" y="538"/>
                    </a:lnTo>
                    <a:lnTo>
                      <a:pt x="332" y="521"/>
                    </a:lnTo>
                    <a:lnTo>
                      <a:pt x="341" y="503"/>
                    </a:lnTo>
                    <a:lnTo>
                      <a:pt x="352" y="485"/>
                    </a:lnTo>
                    <a:lnTo>
                      <a:pt x="363" y="467"/>
                    </a:lnTo>
                    <a:lnTo>
                      <a:pt x="376" y="450"/>
                    </a:lnTo>
                    <a:lnTo>
                      <a:pt x="388" y="433"/>
                    </a:lnTo>
                    <a:lnTo>
                      <a:pt x="402" y="416"/>
                    </a:lnTo>
                    <a:lnTo>
                      <a:pt x="417" y="399"/>
                    </a:lnTo>
                    <a:lnTo>
                      <a:pt x="432" y="381"/>
                    </a:lnTo>
                    <a:lnTo>
                      <a:pt x="448" y="364"/>
                    </a:lnTo>
                    <a:lnTo>
                      <a:pt x="466" y="348"/>
                    </a:lnTo>
                    <a:lnTo>
                      <a:pt x="484" y="332"/>
                    </a:lnTo>
                    <a:lnTo>
                      <a:pt x="503" y="315"/>
                    </a:lnTo>
                    <a:lnTo>
                      <a:pt x="523" y="299"/>
                    </a:lnTo>
                    <a:lnTo>
                      <a:pt x="543" y="283"/>
                    </a:lnTo>
                    <a:lnTo>
                      <a:pt x="564" y="267"/>
                    </a:lnTo>
                    <a:lnTo>
                      <a:pt x="586" y="252"/>
                    </a:lnTo>
                    <a:lnTo>
                      <a:pt x="450" y="0"/>
                    </a:lnTo>
                    <a:lnTo>
                      <a:pt x="426" y="14"/>
                    </a:lnTo>
                    <a:lnTo>
                      <a:pt x="400" y="31"/>
                    </a:lnTo>
                    <a:lnTo>
                      <a:pt x="375" y="50"/>
                    </a:lnTo>
                    <a:lnTo>
                      <a:pt x="349" y="70"/>
                    </a:lnTo>
                    <a:lnTo>
                      <a:pt x="324" y="92"/>
                    </a:lnTo>
                    <a:lnTo>
                      <a:pt x="299" y="116"/>
                    </a:lnTo>
                    <a:lnTo>
                      <a:pt x="274" y="140"/>
                    </a:lnTo>
                    <a:lnTo>
                      <a:pt x="250" y="166"/>
                    </a:lnTo>
                    <a:lnTo>
                      <a:pt x="226" y="193"/>
                    </a:lnTo>
                    <a:lnTo>
                      <a:pt x="203" y="221"/>
                    </a:lnTo>
                    <a:lnTo>
                      <a:pt x="181" y="250"/>
                    </a:lnTo>
                    <a:lnTo>
                      <a:pt x="159" y="279"/>
                    </a:lnTo>
                    <a:lnTo>
                      <a:pt x="138" y="309"/>
                    </a:lnTo>
                    <a:lnTo>
                      <a:pt x="119" y="339"/>
                    </a:lnTo>
                    <a:lnTo>
                      <a:pt x="101" y="369"/>
                    </a:lnTo>
                    <a:lnTo>
                      <a:pt x="85" y="400"/>
                    </a:lnTo>
                    <a:lnTo>
                      <a:pt x="71" y="427"/>
                    </a:lnTo>
                    <a:lnTo>
                      <a:pt x="59" y="455"/>
                    </a:lnTo>
                    <a:lnTo>
                      <a:pt x="47" y="482"/>
                    </a:lnTo>
                    <a:lnTo>
                      <a:pt x="38" y="508"/>
                    </a:lnTo>
                    <a:lnTo>
                      <a:pt x="29" y="536"/>
                    </a:lnTo>
                    <a:lnTo>
                      <a:pt x="21" y="562"/>
                    </a:lnTo>
                    <a:lnTo>
                      <a:pt x="14" y="589"/>
                    </a:lnTo>
                    <a:lnTo>
                      <a:pt x="9" y="615"/>
                    </a:lnTo>
                    <a:lnTo>
                      <a:pt x="5" y="641"/>
                    </a:lnTo>
                    <a:lnTo>
                      <a:pt x="2" y="667"/>
                    </a:lnTo>
                    <a:lnTo>
                      <a:pt x="1" y="692"/>
                    </a:lnTo>
                    <a:lnTo>
                      <a:pt x="0" y="717"/>
                    </a:lnTo>
                    <a:lnTo>
                      <a:pt x="1" y="741"/>
                    </a:lnTo>
                    <a:lnTo>
                      <a:pt x="2" y="766"/>
                    </a:lnTo>
                    <a:lnTo>
                      <a:pt x="4" y="789"/>
                    </a:lnTo>
                    <a:lnTo>
                      <a:pt x="9" y="813"/>
                    </a:lnTo>
                    <a:lnTo>
                      <a:pt x="13" y="835"/>
                    </a:lnTo>
                    <a:lnTo>
                      <a:pt x="20" y="858"/>
                    </a:lnTo>
                    <a:lnTo>
                      <a:pt x="27" y="879"/>
                    </a:lnTo>
                    <a:lnTo>
                      <a:pt x="36" y="900"/>
                    </a:lnTo>
                    <a:lnTo>
                      <a:pt x="45" y="920"/>
                    </a:lnTo>
                    <a:lnTo>
                      <a:pt x="55" y="940"/>
                    </a:lnTo>
                    <a:lnTo>
                      <a:pt x="66" y="959"/>
                    </a:lnTo>
                    <a:lnTo>
                      <a:pt x="78" y="977"/>
                    </a:lnTo>
                    <a:lnTo>
                      <a:pt x="91" y="995"/>
                    </a:lnTo>
                    <a:lnTo>
                      <a:pt x="106" y="1011"/>
                    </a:lnTo>
                    <a:lnTo>
                      <a:pt x="121" y="1027"/>
                    </a:lnTo>
                    <a:lnTo>
                      <a:pt x="138" y="1043"/>
                    </a:lnTo>
                    <a:lnTo>
                      <a:pt x="156" y="1056"/>
                    </a:lnTo>
                    <a:lnTo>
                      <a:pt x="174" y="1069"/>
                    </a:lnTo>
                    <a:lnTo>
                      <a:pt x="194" y="1082"/>
                    </a:lnTo>
                    <a:lnTo>
                      <a:pt x="214" y="1094"/>
                    </a:lnTo>
                    <a:lnTo>
                      <a:pt x="240" y="1106"/>
                    </a:lnTo>
                    <a:lnTo>
                      <a:pt x="265" y="1116"/>
                    </a:lnTo>
                    <a:lnTo>
                      <a:pt x="291" y="1125"/>
                    </a:lnTo>
                    <a:lnTo>
                      <a:pt x="318" y="1132"/>
                    </a:lnTo>
                    <a:lnTo>
                      <a:pt x="344" y="1136"/>
                    </a:lnTo>
                    <a:lnTo>
                      <a:pt x="371" y="1140"/>
                    </a:lnTo>
                    <a:lnTo>
                      <a:pt x="399" y="1142"/>
                    </a:lnTo>
                    <a:lnTo>
                      <a:pt x="428" y="1141"/>
                    </a:lnTo>
                    <a:lnTo>
                      <a:pt x="447" y="1140"/>
                    </a:lnTo>
                    <a:lnTo>
                      <a:pt x="467" y="1137"/>
                    </a:lnTo>
                    <a:lnTo>
                      <a:pt x="486" y="1134"/>
                    </a:lnTo>
                    <a:lnTo>
                      <a:pt x="506" y="1129"/>
                    </a:lnTo>
                    <a:lnTo>
                      <a:pt x="525" y="1122"/>
                    </a:lnTo>
                    <a:lnTo>
                      <a:pt x="544" y="1114"/>
                    </a:lnTo>
                    <a:lnTo>
                      <a:pt x="564" y="1105"/>
                    </a:lnTo>
                    <a:lnTo>
                      <a:pt x="583" y="1095"/>
                    </a:lnTo>
                    <a:lnTo>
                      <a:pt x="602" y="1084"/>
                    </a:lnTo>
                    <a:lnTo>
                      <a:pt x="621" y="1071"/>
                    </a:lnTo>
                    <a:lnTo>
                      <a:pt x="641" y="1057"/>
                    </a:lnTo>
                    <a:lnTo>
                      <a:pt x="660" y="1042"/>
                    </a:lnTo>
                    <a:lnTo>
                      <a:pt x="679" y="1025"/>
                    </a:lnTo>
                    <a:lnTo>
                      <a:pt x="698" y="1006"/>
                    </a:lnTo>
                    <a:lnTo>
                      <a:pt x="717" y="987"/>
                    </a:lnTo>
                    <a:lnTo>
                      <a:pt x="737" y="967"/>
                    </a:lnTo>
                    <a:lnTo>
                      <a:pt x="853" y="832"/>
                    </a:lnTo>
                    <a:lnTo>
                      <a:pt x="867" y="814"/>
                    </a:lnTo>
                    <a:lnTo>
                      <a:pt x="882" y="798"/>
                    </a:lnTo>
                    <a:lnTo>
                      <a:pt x="896" y="784"/>
                    </a:lnTo>
                    <a:lnTo>
                      <a:pt x="911" y="772"/>
                    </a:lnTo>
                    <a:lnTo>
                      <a:pt x="925" y="760"/>
                    </a:lnTo>
                    <a:lnTo>
                      <a:pt x="940" y="752"/>
                    </a:lnTo>
                    <a:lnTo>
                      <a:pt x="953" y="744"/>
                    </a:lnTo>
                    <a:lnTo>
                      <a:pt x="967" y="738"/>
                    </a:lnTo>
                    <a:lnTo>
                      <a:pt x="980" y="734"/>
                    </a:lnTo>
                    <a:lnTo>
                      <a:pt x="993" y="730"/>
                    </a:lnTo>
                    <a:lnTo>
                      <a:pt x="1007" y="729"/>
                    </a:lnTo>
                    <a:lnTo>
                      <a:pt x="1020" y="729"/>
                    </a:lnTo>
                    <a:lnTo>
                      <a:pt x="1032" y="731"/>
                    </a:lnTo>
                    <a:lnTo>
                      <a:pt x="1046" y="734"/>
                    </a:lnTo>
                    <a:lnTo>
                      <a:pt x="1058" y="738"/>
                    </a:lnTo>
                    <a:lnTo>
                      <a:pt x="1070" y="744"/>
                    </a:lnTo>
                    <a:lnTo>
                      <a:pt x="1085" y="753"/>
                    </a:lnTo>
                    <a:lnTo>
                      <a:pt x="1097" y="763"/>
                    </a:lnTo>
                    <a:lnTo>
                      <a:pt x="1108" y="774"/>
                    </a:lnTo>
                    <a:lnTo>
                      <a:pt x="1117" y="786"/>
                    </a:lnTo>
                    <a:lnTo>
                      <a:pt x="1124" y="799"/>
                    </a:lnTo>
                    <a:lnTo>
                      <a:pt x="1129" y="813"/>
                    </a:lnTo>
                    <a:lnTo>
                      <a:pt x="1132" y="829"/>
                    </a:lnTo>
                    <a:lnTo>
                      <a:pt x="1133" y="845"/>
                    </a:lnTo>
                    <a:lnTo>
                      <a:pt x="1133" y="863"/>
                    </a:lnTo>
                    <a:lnTo>
                      <a:pt x="1130" y="882"/>
                    </a:lnTo>
                    <a:lnTo>
                      <a:pt x="1126" y="902"/>
                    </a:lnTo>
                    <a:lnTo>
                      <a:pt x="1119" y="923"/>
                    </a:lnTo>
                    <a:lnTo>
                      <a:pt x="1111" y="947"/>
                    </a:lnTo>
                    <a:lnTo>
                      <a:pt x="1103" y="970"/>
                    </a:lnTo>
                    <a:lnTo>
                      <a:pt x="1091" y="995"/>
                    </a:lnTo>
                    <a:lnTo>
                      <a:pt x="1078" y="1021"/>
                    </a:lnTo>
                    <a:lnTo>
                      <a:pt x="1065" y="1045"/>
                    </a:lnTo>
                    <a:lnTo>
                      <a:pt x="1051" y="1068"/>
                    </a:lnTo>
                    <a:lnTo>
                      <a:pt x="1037" y="1091"/>
                    </a:lnTo>
                    <a:lnTo>
                      <a:pt x="1022" y="1113"/>
                    </a:lnTo>
                    <a:lnTo>
                      <a:pt x="1007" y="1133"/>
                    </a:lnTo>
                    <a:lnTo>
                      <a:pt x="991" y="1153"/>
                    </a:lnTo>
                    <a:lnTo>
                      <a:pt x="974" y="1172"/>
                    </a:lnTo>
                    <a:lnTo>
                      <a:pt x="958" y="1191"/>
                    </a:lnTo>
                    <a:lnTo>
                      <a:pt x="941" y="1210"/>
                    </a:lnTo>
                    <a:lnTo>
                      <a:pt x="922" y="1228"/>
                    </a:lnTo>
                    <a:lnTo>
                      <a:pt x="904" y="1246"/>
                    </a:lnTo>
                    <a:lnTo>
                      <a:pt x="884" y="1264"/>
                    </a:lnTo>
                    <a:lnTo>
                      <a:pt x="844" y="1299"/>
                    </a:lnTo>
                    <a:lnTo>
                      <a:pt x="800" y="1335"/>
                    </a:lnTo>
                    <a:lnTo>
                      <a:pt x="979" y="1555"/>
                    </a:lnTo>
                    <a:lnTo>
                      <a:pt x="1006" y="1533"/>
                    </a:lnTo>
                    <a:lnTo>
                      <a:pt x="1031" y="1512"/>
                    </a:lnTo>
                    <a:lnTo>
                      <a:pt x="1057" y="1490"/>
                    </a:lnTo>
                    <a:lnTo>
                      <a:pt x="1081" y="1468"/>
                    </a:lnTo>
                    <a:lnTo>
                      <a:pt x="1105" y="1444"/>
                    </a:lnTo>
                    <a:lnTo>
                      <a:pt x="1128" y="1421"/>
                    </a:lnTo>
                    <a:lnTo>
                      <a:pt x="1149" y="1396"/>
                    </a:lnTo>
                    <a:lnTo>
                      <a:pt x="1171" y="1372"/>
                    </a:lnTo>
                    <a:lnTo>
                      <a:pt x="1192" y="1347"/>
                    </a:lnTo>
                    <a:lnTo>
                      <a:pt x="1211" y="1322"/>
                    </a:lnTo>
                    <a:lnTo>
                      <a:pt x="1230" y="1296"/>
                    </a:lnTo>
                    <a:lnTo>
                      <a:pt x="1247" y="1270"/>
                    </a:lnTo>
                    <a:lnTo>
                      <a:pt x="1264" y="1243"/>
                    </a:lnTo>
                    <a:lnTo>
                      <a:pt x="1281" y="1217"/>
                    </a:lnTo>
                    <a:lnTo>
                      <a:pt x="1297" y="1190"/>
                    </a:lnTo>
                    <a:lnTo>
                      <a:pt x="1311" y="1162"/>
                    </a:lnTo>
                    <a:lnTo>
                      <a:pt x="1328" y="1131"/>
                    </a:lnTo>
                    <a:lnTo>
                      <a:pt x="1342" y="1098"/>
                    </a:lnTo>
                    <a:lnTo>
                      <a:pt x="1356" y="1066"/>
                    </a:lnTo>
                    <a:lnTo>
                      <a:pt x="1368" y="1035"/>
                    </a:lnTo>
                    <a:lnTo>
                      <a:pt x="1379" y="1004"/>
                    </a:lnTo>
                    <a:lnTo>
                      <a:pt x="1388" y="972"/>
                    </a:lnTo>
                    <a:lnTo>
                      <a:pt x="1397" y="942"/>
                    </a:lnTo>
                    <a:lnTo>
                      <a:pt x="1404" y="911"/>
                    </a:lnTo>
                    <a:lnTo>
                      <a:pt x="1409" y="882"/>
                    </a:lnTo>
                    <a:lnTo>
                      <a:pt x="1414" y="852"/>
                    </a:lnTo>
                    <a:lnTo>
                      <a:pt x="1417" y="823"/>
                    </a:lnTo>
                    <a:lnTo>
                      <a:pt x="1418" y="795"/>
                    </a:lnTo>
                    <a:lnTo>
                      <a:pt x="1419" y="767"/>
                    </a:lnTo>
                    <a:lnTo>
                      <a:pt x="1418" y="739"/>
                    </a:lnTo>
                    <a:lnTo>
                      <a:pt x="1416" y="712"/>
                    </a:lnTo>
                    <a:lnTo>
                      <a:pt x="1412" y="686"/>
                    </a:lnTo>
                    <a:lnTo>
                      <a:pt x="1407" y="660"/>
                    </a:lnTo>
                    <a:lnTo>
                      <a:pt x="1401" y="636"/>
                    </a:lnTo>
                    <a:lnTo>
                      <a:pt x="1395" y="611"/>
                    </a:lnTo>
                    <a:lnTo>
                      <a:pt x="1386" y="588"/>
                    </a:lnTo>
                    <a:lnTo>
                      <a:pt x="1376" y="564"/>
                    </a:lnTo>
                    <a:lnTo>
                      <a:pt x="1365" y="542"/>
                    </a:lnTo>
                    <a:lnTo>
                      <a:pt x="1352" y="521"/>
                    </a:lnTo>
                    <a:lnTo>
                      <a:pt x="1339" y="501"/>
                    </a:lnTo>
                    <a:lnTo>
                      <a:pt x="1324" y="480"/>
                    </a:lnTo>
                    <a:lnTo>
                      <a:pt x="1308" y="462"/>
                    </a:lnTo>
                    <a:lnTo>
                      <a:pt x="1291" y="444"/>
                    </a:lnTo>
                    <a:lnTo>
                      <a:pt x="1272" y="427"/>
                    </a:lnTo>
                    <a:lnTo>
                      <a:pt x="1252" y="410"/>
                    </a:lnTo>
                    <a:lnTo>
                      <a:pt x="1231" y="396"/>
                    </a:lnTo>
                    <a:lnTo>
                      <a:pt x="1208" y="381"/>
                    </a:lnTo>
                    <a:lnTo>
                      <a:pt x="1185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4" name="Freeform 168"/>
              <p:cNvSpPr>
                <a:spLocks/>
              </p:cNvSpPr>
              <p:nvPr userDrawn="1"/>
            </p:nvSpPr>
            <p:spPr bwMode="auto">
              <a:xfrm>
                <a:off x="4463" y="3170"/>
                <a:ext cx="209" cy="214"/>
              </a:xfrm>
              <a:custGeom>
                <a:avLst/>
                <a:gdLst>
                  <a:gd name="T0" fmla="*/ 1883 w 1883"/>
                  <a:gd name="T1" fmla="*/ 505 h 1933"/>
                  <a:gd name="T2" fmla="*/ 610 w 1883"/>
                  <a:gd name="T3" fmla="*/ 0 h 1933"/>
                  <a:gd name="T4" fmla="*/ 411 w 1883"/>
                  <a:gd name="T5" fmla="*/ 379 h 1933"/>
                  <a:gd name="T6" fmla="*/ 877 w 1883"/>
                  <a:gd name="T7" fmla="*/ 826 h 1933"/>
                  <a:gd name="T8" fmla="*/ 900 w 1883"/>
                  <a:gd name="T9" fmla="*/ 847 h 1933"/>
                  <a:gd name="T10" fmla="*/ 922 w 1883"/>
                  <a:gd name="T11" fmla="*/ 867 h 1933"/>
                  <a:gd name="T12" fmla="*/ 945 w 1883"/>
                  <a:gd name="T13" fmla="*/ 888 h 1933"/>
                  <a:gd name="T14" fmla="*/ 969 w 1883"/>
                  <a:gd name="T15" fmla="*/ 908 h 1933"/>
                  <a:gd name="T16" fmla="*/ 993 w 1883"/>
                  <a:gd name="T17" fmla="*/ 929 h 1933"/>
                  <a:gd name="T18" fmla="*/ 1018 w 1883"/>
                  <a:gd name="T19" fmla="*/ 949 h 1933"/>
                  <a:gd name="T20" fmla="*/ 1041 w 1883"/>
                  <a:gd name="T21" fmla="*/ 969 h 1933"/>
                  <a:gd name="T22" fmla="*/ 1067 w 1883"/>
                  <a:gd name="T23" fmla="*/ 991 h 1933"/>
                  <a:gd name="T24" fmla="*/ 1037 w 1883"/>
                  <a:gd name="T25" fmla="*/ 981 h 1933"/>
                  <a:gd name="T26" fmla="*/ 1008 w 1883"/>
                  <a:gd name="T27" fmla="*/ 973 h 1933"/>
                  <a:gd name="T28" fmla="*/ 980 w 1883"/>
                  <a:gd name="T29" fmla="*/ 965 h 1933"/>
                  <a:gd name="T30" fmla="*/ 953 w 1883"/>
                  <a:gd name="T31" fmla="*/ 958 h 1933"/>
                  <a:gd name="T32" fmla="*/ 926 w 1883"/>
                  <a:gd name="T33" fmla="*/ 953 h 1933"/>
                  <a:gd name="T34" fmla="*/ 897 w 1883"/>
                  <a:gd name="T35" fmla="*/ 946 h 1933"/>
                  <a:gd name="T36" fmla="*/ 867 w 1883"/>
                  <a:gd name="T37" fmla="*/ 939 h 1933"/>
                  <a:gd name="T38" fmla="*/ 835 w 1883"/>
                  <a:gd name="T39" fmla="*/ 933 h 1933"/>
                  <a:gd name="T40" fmla="*/ 196 w 1883"/>
                  <a:gd name="T41" fmla="*/ 794 h 1933"/>
                  <a:gd name="T42" fmla="*/ 0 w 1883"/>
                  <a:gd name="T43" fmla="*/ 1172 h 1933"/>
                  <a:gd name="T44" fmla="*/ 1140 w 1883"/>
                  <a:gd name="T45" fmla="*/ 1933 h 1933"/>
                  <a:gd name="T46" fmla="*/ 1300 w 1883"/>
                  <a:gd name="T47" fmla="*/ 1629 h 1933"/>
                  <a:gd name="T48" fmla="*/ 742 w 1883"/>
                  <a:gd name="T49" fmla="*/ 1288 h 1933"/>
                  <a:gd name="T50" fmla="*/ 715 w 1883"/>
                  <a:gd name="T51" fmla="*/ 1272 h 1933"/>
                  <a:gd name="T52" fmla="*/ 687 w 1883"/>
                  <a:gd name="T53" fmla="*/ 1254 h 1933"/>
                  <a:gd name="T54" fmla="*/ 658 w 1883"/>
                  <a:gd name="T55" fmla="*/ 1236 h 1933"/>
                  <a:gd name="T56" fmla="*/ 628 w 1883"/>
                  <a:gd name="T57" fmla="*/ 1218 h 1933"/>
                  <a:gd name="T58" fmla="*/ 597 w 1883"/>
                  <a:gd name="T59" fmla="*/ 1201 h 1933"/>
                  <a:gd name="T60" fmla="*/ 567 w 1883"/>
                  <a:gd name="T61" fmla="*/ 1184 h 1933"/>
                  <a:gd name="T62" fmla="*/ 536 w 1883"/>
                  <a:gd name="T63" fmla="*/ 1166 h 1933"/>
                  <a:gd name="T64" fmla="*/ 505 w 1883"/>
                  <a:gd name="T65" fmla="*/ 1148 h 1933"/>
                  <a:gd name="T66" fmla="*/ 545 w 1883"/>
                  <a:gd name="T67" fmla="*/ 1160 h 1933"/>
                  <a:gd name="T68" fmla="*/ 584 w 1883"/>
                  <a:gd name="T69" fmla="*/ 1171 h 1933"/>
                  <a:gd name="T70" fmla="*/ 622 w 1883"/>
                  <a:gd name="T71" fmla="*/ 1181 h 1933"/>
                  <a:gd name="T72" fmla="*/ 659 w 1883"/>
                  <a:gd name="T73" fmla="*/ 1190 h 1933"/>
                  <a:gd name="T74" fmla="*/ 693 w 1883"/>
                  <a:gd name="T75" fmla="*/ 1198 h 1933"/>
                  <a:gd name="T76" fmla="*/ 726 w 1883"/>
                  <a:gd name="T77" fmla="*/ 1205 h 1933"/>
                  <a:gd name="T78" fmla="*/ 754 w 1883"/>
                  <a:gd name="T79" fmla="*/ 1211 h 1933"/>
                  <a:gd name="T80" fmla="*/ 779 w 1883"/>
                  <a:gd name="T81" fmla="*/ 1217 h 1933"/>
                  <a:gd name="T82" fmla="*/ 1439 w 1883"/>
                  <a:gd name="T83" fmla="*/ 1353 h 1933"/>
                  <a:gd name="T84" fmla="*/ 1573 w 1883"/>
                  <a:gd name="T85" fmla="*/ 1097 h 1933"/>
                  <a:gd name="T86" fmla="*/ 1074 w 1883"/>
                  <a:gd name="T87" fmla="*/ 607 h 1933"/>
                  <a:gd name="T88" fmla="*/ 1035 w 1883"/>
                  <a:gd name="T89" fmla="*/ 566 h 1933"/>
                  <a:gd name="T90" fmla="*/ 993 w 1883"/>
                  <a:gd name="T91" fmla="*/ 524 h 1933"/>
                  <a:gd name="T92" fmla="*/ 973 w 1883"/>
                  <a:gd name="T93" fmla="*/ 503 h 1933"/>
                  <a:gd name="T94" fmla="*/ 952 w 1883"/>
                  <a:gd name="T95" fmla="*/ 482 h 1933"/>
                  <a:gd name="T96" fmla="*/ 930 w 1883"/>
                  <a:gd name="T97" fmla="*/ 462 h 1933"/>
                  <a:gd name="T98" fmla="*/ 907 w 1883"/>
                  <a:gd name="T99" fmla="*/ 442 h 1933"/>
                  <a:gd name="T100" fmla="*/ 938 w 1883"/>
                  <a:gd name="T101" fmla="*/ 456 h 1933"/>
                  <a:gd name="T102" fmla="*/ 968 w 1883"/>
                  <a:gd name="T103" fmla="*/ 470 h 1933"/>
                  <a:gd name="T104" fmla="*/ 994 w 1883"/>
                  <a:gd name="T105" fmla="*/ 481 h 1933"/>
                  <a:gd name="T106" fmla="*/ 1021 w 1883"/>
                  <a:gd name="T107" fmla="*/ 493 h 1933"/>
                  <a:gd name="T108" fmla="*/ 1046 w 1883"/>
                  <a:gd name="T109" fmla="*/ 504 h 1933"/>
                  <a:gd name="T110" fmla="*/ 1070 w 1883"/>
                  <a:gd name="T111" fmla="*/ 514 h 1933"/>
                  <a:gd name="T112" fmla="*/ 1095 w 1883"/>
                  <a:gd name="T113" fmla="*/ 525 h 1933"/>
                  <a:gd name="T114" fmla="*/ 1119 w 1883"/>
                  <a:gd name="T115" fmla="*/ 535 h 1933"/>
                  <a:gd name="T116" fmla="*/ 1729 w 1883"/>
                  <a:gd name="T117" fmla="*/ 802 h 1933"/>
                  <a:gd name="T118" fmla="*/ 1883 w 1883"/>
                  <a:gd name="T119" fmla="*/ 505 h 1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83" h="1933">
                    <a:moveTo>
                      <a:pt x="1883" y="505"/>
                    </a:moveTo>
                    <a:lnTo>
                      <a:pt x="610" y="0"/>
                    </a:lnTo>
                    <a:lnTo>
                      <a:pt x="411" y="379"/>
                    </a:lnTo>
                    <a:lnTo>
                      <a:pt x="877" y="826"/>
                    </a:lnTo>
                    <a:lnTo>
                      <a:pt x="900" y="847"/>
                    </a:lnTo>
                    <a:lnTo>
                      <a:pt x="922" y="867"/>
                    </a:lnTo>
                    <a:lnTo>
                      <a:pt x="945" y="888"/>
                    </a:lnTo>
                    <a:lnTo>
                      <a:pt x="969" y="908"/>
                    </a:lnTo>
                    <a:lnTo>
                      <a:pt x="993" y="929"/>
                    </a:lnTo>
                    <a:lnTo>
                      <a:pt x="1018" y="949"/>
                    </a:lnTo>
                    <a:lnTo>
                      <a:pt x="1041" y="969"/>
                    </a:lnTo>
                    <a:lnTo>
                      <a:pt x="1067" y="991"/>
                    </a:lnTo>
                    <a:lnTo>
                      <a:pt x="1037" y="981"/>
                    </a:lnTo>
                    <a:lnTo>
                      <a:pt x="1008" y="973"/>
                    </a:lnTo>
                    <a:lnTo>
                      <a:pt x="980" y="965"/>
                    </a:lnTo>
                    <a:lnTo>
                      <a:pt x="953" y="958"/>
                    </a:lnTo>
                    <a:lnTo>
                      <a:pt x="926" y="953"/>
                    </a:lnTo>
                    <a:lnTo>
                      <a:pt x="897" y="946"/>
                    </a:lnTo>
                    <a:lnTo>
                      <a:pt x="867" y="939"/>
                    </a:lnTo>
                    <a:lnTo>
                      <a:pt x="835" y="933"/>
                    </a:lnTo>
                    <a:lnTo>
                      <a:pt x="196" y="794"/>
                    </a:lnTo>
                    <a:lnTo>
                      <a:pt x="0" y="1172"/>
                    </a:lnTo>
                    <a:lnTo>
                      <a:pt x="1140" y="1933"/>
                    </a:lnTo>
                    <a:lnTo>
                      <a:pt x="1300" y="1629"/>
                    </a:lnTo>
                    <a:lnTo>
                      <a:pt x="742" y="1288"/>
                    </a:lnTo>
                    <a:lnTo>
                      <a:pt x="715" y="1272"/>
                    </a:lnTo>
                    <a:lnTo>
                      <a:pt x="687" y="1254"/>
                    </a:lnTo>
                    <a:lnTo>
                      <a:pt x="658" y="1236"/>
                    </a:lnTo>
                    <a:lnTo>
                      <a:pt x="628" y="1218"/>
                    </a:lnTo>
                    <a:lnTo>
                      <a:pt x="597" y="1201"/>
                    </a:lnTo>
                    <a:lnTo>
                      <a:pt x="567" y="1184"/>
                    </a:lnTo>
                    <a:lnTo>
                      <a:pt x="536" y="1166"/>
                    </a:lnTo>
                    <a:lnTo>
                      <a:pt x="505" y="1148"/>
                    </a:lnTo>
                    <a:lnTo>
                      <a:pt x="545" y="1160"/>
                    </a:lnTo>
                    <a:lnTo>
                      <a:pt x="584" y="1171"/>
                    </a:lnTo>
                    <a:lnTo>
                      <a:pt x="622" y="1181"/>
                    </a:lnTo>
                    <a:lnTo>
                      <a:pt x="659" y="1190"/>
                    </a:lnTo>
                    <a:lnTo>
                      <a:pt x="693" y="1198"/>
                    </a:lnTo>
                    <a:lnTo>
                      <a:pt x="726" y="1205"/>
                    </a:lnTo>
                    <a:lnTo>
                      <a:pt x="754" y="1211"/>
                    </a:lnTo>
                    <a:lnTo>
                      <a:pt x="779" y="1217"/>
                    </a:lnTo>
                    <a:lnTo>
                      <a:pt x="1439" y="1353"/>
                    </a:lnTo>
                    <a:lnTo>
                      <a:pt x="1573" y="1097"/>
                    </a:lnTo>
                    <a:lnTo>
                      <a:pt x="1074" y="607"/>
                    </a:lnTo>
                    <a:lnTo>
                      <a:pt x="1035" y="566"/>
                    </a:lnTo>
                    <a:lnTo>
                      <a:pt x="993" y="524"/>
                    </a:lnTo>
                    <a:lnTo>
                      <a:pt x="973" y="503"/>
                    </a:lnTo>
                    <a:lnTo>
                      <a:pt x="952" y="482"/>
                    </a:lnTo>
                    <a:lnTo>
                      <a:pt x="930" y="462"/>
                    </a:lnTo>
                    <a:lnTo>
                      <a:pt x="907" y="442"/>
                    </a:lnTo>
                    <a:lnTo>
                      <a:pt x="938" y="456"/>
                    </a:lnTo>
                    <a:lnTo>
                      <a:pt x="968" y="470"/>
                    </a:lnTo>
                    <a:lnTo>
                      <a:pt x="994" y="481"/>
                    </a:lnTo>
                    <a:lnTo>
                      <a:pt x="1021" y="493"/>
                    </a:lnTo>
                    <a:lnTo>
                      <a:pt x="1046" y="504"/>
                    </a:lnTo>
                    <a:lnTo>
                      <a:pt x="1070" y="514"/>
                    </a:lnTo>
                    <a:lnTo>
                      <a:pt x="1095" y="525"/>
                    </a:lnTo>
                    <a:lnTo>
                      <a:pt x="1119" y="535"/>
                    </a:lnTo>
                    <a:lnTo>
                      <a:pt x="1729" y="802"/>
                    </a:lnTo>
                    <a:lnTo>
                      <a:pt x="1883" y="5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5" name="Freeform 169"/>
              <p:cNvSpPr>
                <a:spLocks noEditPoints="1"/>
              </p:cNvSpPr>
              <p:nvPr userDrawn="1"/>
            </p:nvSpPr>
            <p:spPr bwMode="auto">
              <a:xfrm>
                <a:off x="4571" y="3057"/>
                <a:ext cx="177" cy="154"/>
              </a:xfrm>
              <a:custGeom>
                <a:avLst/>
                <a:gdLst>
                  <a:gd name="T0" fmla="*/ 865 w 1594"/>
                  <a:gd name="T1" fmla="*/ 442 h 1388"/>
                  <a:gd name="T2" fmla="*/ 751 w 1594"/>
                  <a:gd name="T3" fmla="*/ 662 h 1388"/>
                  <a:gd name="T4" fmla="*/ 706 w 1594"/>
                  <a:gd name="T5" fmla="*/ 620 h 1388"/>
                  <a:gd name="T6" fmla="*/ 659 w 1594"/>
                  <a:gd name="T7" fmla="*/ 576 h 1388"/>
                  <a:gd name="T8" fmla="*/ 607 w 1594"/>
                  <a:gd name="T9" fmla="*/ 529 h 1388"/>
                  <a:gd name="T10" fmla="*/ 555 w 1594"/>
                  <a:gd name="T11" fmla="*/ 482 h 1388"/>
                  <a:gd name="T12" fmla="*/ 502 w 1594"/>
                  <a:gd name="T13" fmla="*/ 435 h 1388"/>
                  <a:gd name="T14" fmla="*/ 452 w 1594"/>
                  <a:gd name="T15" fmla="*/ 392 h 1388"/>
                  <a:gd name="T16" fmla="*/ 404 w 1594"/>
                  <a:gd name="T17" fmla="*/ 351 h 1388"/>
                  <a:gd name="T18" fmla="*/ 361 w 1594"/>
                  <a:gd name="T19" fmla="*/ 315 h 1388"/>
                  <a:gd name="T20" fmla="*/ 414 w 1594"/>
                  <a:gd name="T21" fmla="*/ 330 h 1388"/>
                  <a:gd name="T22" fmla="*/ 476 w 1594"/>
                  <a:gd name="T23" fmla="*/ 347 h 1388"/>
                  <a:gd name="T24" fmla="*/ 540 w 1594"/>
                  <a:gd name="T25" fmla="*/ 364 h 1388"/>
                  <a:gd name="T26" fmla="*/ 608 w 1594"/>
                  <a:gd name="T27" fmla="*/ 382 h 1388"/>
                  <a:gd name="T28" fmla="*/ 677 w 1594"/>
                  <a:gd name="T29" fmla="*/ 398 h 1388"/>
                  <a:gd name="T30" fmla="*/ 744 w 1594"/>
                  <a:gd name="T31" fmla="*/ 414 h 1388"/>
                  <a:gd name="T32" fmla="*/ 807 w 1594"/>
                  <a:gd name="T33" fmla="*/ 430 h 1388"/>
                  <a:gd name="T34" fmla="*/ 865 w 1594"/>
                  <a:gd name="T35" fmla="*/ 442 h 1388"/>
                  <a:gd name="T36" fmla="*/ 1594 w 1594"/>
                  <a:gd name="T37" fmla="*/ 214 h 1388"/>
                  <a:gd name="T38" fmla="*/ 159 w 1594"/>
                  <a:gd name="T39" fmla="*/ 0 h 1388"/>
                  <a:gd name="T40" fmla="*/ 0 w 1594"/>
                  <a:gd name="T41" fmla="*/ 307 h 1388"/>
                  <a:gd name="T42" fmla="*/ 983 w 1594"/>
                  <a:gd name="T43" fmla="*/ 1388 h 1388"/>
                  <a:gd name="T44" fmla="*/ 1149 w 1594"/>
                  <a:gd name="T45" fmla="*/ 1070 h 1388"/>
                  <a:gd name="T46" fmla="*/ 936 w 1594"/>
                  <a:gd name="T47" fmla="*/ 850 h 1388"/>
                  <a:gd name="T48" fmla="*/ 1123 w 1594"/>
                  <a:gd name="T49" fmla="*/ 491 h 1388"/>
                  <a:gd name="T50" fmla="*/ 1429 w 1594"/>
                  <a:gd name="T51" fmla="*/ 532 h 1388"/>
                  <a:gd name="T52" fmla="*/ 1594 w 1594"/>
                  <a:gd name="T53" fmla="*/ 214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94" h="1388">
                    <a:moveTo>
                      <a:pt x="865" y="442"/>
                    </a:moveTo>
                    <a:lnTo>
                      <a:pt x="751" y="662"/>
                    </a:lnTo>
                    <a:lnTo>
                      <a:pt x="706" y="620"/>
                    </a:lnTo>
                    <a:lnTo>
                      <a:pt x="659" y="576"/>
                    </a:lnTo>
                    <a:lnTo>
                      <a:pt x="607" y="529"/>
                    </a:lnTo>
                    <a:lnTo>
                      <a:pt x="555" y="482"/>
                    </a:lnTo>
                    <a:lnTo>
                      <a:pt x="502" y="435"/>
                    </a:lnTo>
                    <a:lnTo>
                      <a:pt x="452" y="392"/>
                    </a:lnTo>
                    <a:lnTo>
                      <a:pt x="404" y="351"/>
                    </a:lnTo>
                    <a:lnTo>
                      <a:pt x="361" y="315"/>
                    </a:lnTo>
                    <a:lnTo>
                      <a:pt x="414" y="330"/>
                    </a:lnTo>
                    <a:lnTo>
                      <a:pt x="476" y="347"/>
                    </a:lnTo>
                    <a:lnTo>
                      <a:pt x="540" y="364"/>
                    </a:lnTo>
                    <a:lnTo>
                      <a:pt x="608" y="382"/>
                    </a:lnTo>
                    <a:lnTo>
                      <a:pt x="677" y="398"/>
                    </a:lnTo>
                    <a:lnTo>
                      <a:pt x="744" y="414"/>
                    </a:lnTo>
                    <a:lnTo>
                      <a:pt x="807" y="430"/>
                    </a:lnTo>
                    <a:lnTo>
                      <a:pt x="865" y="442"/>
                    </a:lnTo>
                    <a:close/>
                    <a:moveTo>
                      <a:pt x="1594" y="214"/>
                    </a:moveTo>
                    <a:lnTo>
                      <a:pt x="159" y="0"/>
                    </a:lnTo>
                    <a:lnTo>
                      <a:pt x="0" y="307"/>
                    </a:lnTo>
                    <a:lnTo>
                      <a:pt x="983" y="1388"/>
                    </a:lnTo>
                    <a:lnTo>
                      <a:pt x="1149" y="1070"/>
                    </a:lnTo>
                    <a:lnTo>
                      <a:pt x="936" y="850"/>
                    </a:lnTo>
                    <a:lnTo>
                      <a:pt x="1123" y="491"/>
                    </a:lnTo>
                    <a:lnTo>
                      <a:pt x="1429" y="532"/>
                    </a:lnTo>
                    <a:lnTo>
                      <a:pt x="1594" y="2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6" name="Freeform 170"/>
              <p:cNvSpPr>
                <a:spLocks noEditPoints="1"/>
              </p:cNvSpPr>
              <p:nvPr userDrawn="1"/>
            </p:nvSpPr>
            <p:spPr bwMode="auto">
              <a:xfrm>
                <a:off x="4622" y="2907"/>
                <a:ext cx="193" cy="157"/>
              </a:xfrm>
              <a:custGeom>
                <a:avLst/>
                <a:gdLst>
                  <a:gd name="T0" fmla="*/ 718 w 1740"/>
                  <a:gd name="T1" fmla="*/ 385 h 1416"/>
                  <a:gd name="T2" fmla="*/ 748 w 1740"/>
                  <a:gd name="T3" fmla="*/ 415 h 1416"/>
                  <a:gd name="T4" fmla="*/ 759 w 1740"/>
                  <a:gd name="T5" fmla="*/ 436 h 1416"/>
                  <a:gd name="T6" fmla="*/ 767 w 1740"/>
                  <a:gd name="T7" fmla="*/ 460 h 1416"/>
                  <a:gd name="T8" fmla="*/ 768 w 1740"/>
                  <a:gd name="T9" fmla="*/ 506 h 1416"/>
                  <a:gd name="T10" fmla="*/ 751 w 1740"/>
                  <a:gd name="T11" fmla="*/ 572 h 1416"/>
                  <a:gd name="T12" fmla="*/ 715 w 1740"/>
                  <a:gd name="T13" fmla="*/ 656 h 1416"/>
                  <a:gd name="T14" fmla="*/ 430 w 1740"/>
                  <a:gd name="T15" fmla="*/ 502 h 1416"/>
                  <a:gd name="T16" fmla="*/ 477 w 1740"/>
                  <a:gd name="T17" fmla="*/ 424 h 1416"/>
                  <a:gd name="T18" fmla="*/ 523 w 1740"/>
                  <a:gd name="T19" fmla="*/ 373 h 1416"/>
                  <a:gd name="T20" fmla="*/ 561 w 1740"/>
                  <a:gd name="T21" fmla="*/ 349 h 1416"/>
                  <a:gd name="T22" fmla="*/ 584 w 1740"/>
                  <a:gd name="T23" fmla="*/ 343 h 1416"/>
                  <a:gd name="T24" fmla="*/ 633 w 1740"/>
                  <a:gd name="T25" fmla="*/ 345 h 1416"/>
                  <a:gd name="T26" fmla="*/ 685 w 1740"/>
                  <a:gd name="T27" fmla="*/ 365 h 1416"/>
                  <a:gd name="T28" fmla="*/ 1697 w 1740"/>
                  <a:gd name="T29" fmla="*/ 406 h 1416"/>
                  <a:gd name="T30" fmla="*/ 1424 w 1740"/>
                  <a:gd name="T31" fmla="*/ 427 h 1416"/>
                  <a:gd name="T32" fmla="*/ 1166 w 1740"/>
                  <a:gd name="T33" fmla="*/ 455 h 1416"/>
                  <a:gd name="T34" fmla="*/ 1059 w 1740"/>
                  <a:gd name="T35" fmla="*/ 474 h 1416"/>
                  <a:gd name="T36" fmla="*/ 1067 w 1740"/>
                  <a:gd name="T37" fmla="*/ 433 h 1416"/>
                  <a:gd name="T38" fmla="*/ 1068 w 1740"/>
                  <a:gd name="T39" fmla="*/ 391 h 1416"/>
                  <a:gd name="T40" fmla="*/ 1064 w 1740"/>
                  <a:gd name="T41" fmla="*/ 346 h 1416"/>
                  <a:gd name="T42" fmla="*/ 1054 w 1740"/>
                  <a:gd name="T43" fmla="*/ 301 h 1416"/>
                  <a:gd name="T44" fmla="*/ 1038 w 1740"/>
                  <a:gd name="T45" fmla="*/ 258 h 1416"/>
                  <a:gd name="T46" fmla="*/ 1017 w 1740"/>
                  <a:gd name="T47" fmla="*/ 214 h 1416"/>
                  <a:gd name="T48" fmla="*/ 990 w 1740"/>
                  <a:gd name="T49" fmla="*/ 173 h 1416"/>
                  <a:gd name="T50" fmla="*/ 958 w 1740"/>
                  <a:gd name="T51" fmla="*/ 135 h 1416"/>
                  <a:gd name="T52" fmla="*/ 921 w 1740"/>
                  <a:gd name="T53" fmla="*/ 100 h 1416"/>
                  <a:gd name="T54" fmla="*/ 879 w 1740"/>
                  <a:gd name="T55" fmla="*/ 69 h 1416"/>
                  <a:gd name="T56" fmla="*/ 829 w 1740"/>
                  <a:gd name="T57" fmla="*/ 43 h 1416"/>
                  <a:gd name="T58" fmla="*/ 773 w 1740"/>
                  <a:gd name="T59" fmla="*/ 19 h 1416"/>
                  <a:gd name="T60" fmla="*/ 715 w 1740"/>
                  <a:gd name="T61" fmla="*/ 6 h 1416"/>
                  <a:gd name="T62" fmla="*/ 654 w 1740"/>
                  <a:gd name="T63" fmla="*/ 0 h 1416"/>
                  <a:gd name="T64" fmla="*/ 592 w 1740"/>
                  <a:gd name="T65" fmla="*/ 6 h 1416"/>
                  <a:gd name="T66" fmla="*/ 526 w 1740"/>
                  <a:gd name="T67" fmla="*/ 21 h 1416"/>
                  <a:gd name="T68" fmla="*/ 462 w 1740"/>
                  <a:gd name="T69" fmla="*/ 53 h 1416"/>
                  <a:gd name="T70" fmla="*/ 402 w 1740"/>
                  <a:gd name="T71" fmla="*/ 97 h 1416"/>
                  <a:gd name="T72" fmla="*/ 349 w 1740"/>
                  <a:gd name="T73" fmla="*/ 154 h 1416"/>
                  <a:gd name="T74" fmla="*/ 300 w 1740"/>
                  <a:gd name="T75" fmla="*/ 219 h 1416"/>
                  <a:gd name="T76" fmla="*/ 258 w 1740"/>
                  <a:gd name="T77" fmla="*/ 289 h 1416"/>
                  <a:gd name="T78" fmla="*/ 1214 w 1740"/>
                  <a:gd name="T79" fmla="*/ 1416 h 1416"/>
                  <a:gd name="T80" fmla="*/ 891 w 1740"/>
                  <a:gd name="T81" fmla="*/ 846 h 1416"/>
                  <a:gd name="T82" fmla="*/ 906 w 1740"/>
                  <a:gd name="T83" fmla="*/ 828 h 1416"/>
                  <a:gd name="T84" fmla="*/ 939 w 1740"/>
                  <a:gd name="T85" fmla="*/ 816 h 1416"/>
                  <a:gd name="T86" fmla="*/ 1022 w 1740"/>
                  <a:gd name="T87" fmla="*/ 803 h 1416"/>
                  <a:gd name="T88" fmla="*/ 1283 w 1740"/>
                  <a:gd name="T89" fmla="*/ 787 h 1416"/>
                  <a:gd name="T90" fmla="*/ 1389 w 1740"/>
                  <a:gd name="T91" fmla="*/ 779 h 1416"/>
                  <a:gd name="T92" fmla="*/ 1482 w 1740"/>
                  <a:gd name="T93" fmla="*/ 769 h 1416"/>
                  <a:gd name="T94" fmla="*/ 1740 w 1740"/>
                  <a:gd name="T95" fmla="*/ 404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0" h="1416">
                    <a:moveTo>
                      <a:pt x="685" y="365"/>
                    </a:moveTo>
                    <a:lnTo>
                      <a:pt x="702" y="375"/>
                    </a:lnTo>
                    <a:lnTo>
                      <a:pt x="718" y="385"/>
                    </a:lnTo>
                    <a:lnTo>
                      <a:pt x="731" y="397"/>
                    </a:lnTo>
                    <a:lnTo>
                      <a:pt x="742" y="408"/>
                    </a:lnTo>
                    <a:lnTo>
                      <a:pt x="748" y="415"/>
                    </a:lnTo>
                    <a:lnTo>
                      <a:pt x="753" y="422"/>
                    </a:lnTo>
                    <a:lnTo>
                      <a:pt x="756" y="429"/>
                    </a:lnTo>
                    <a:lnTo>
                      <a:pt x="759" y="436"/>
                    </a:lnTo>
                    <a:lnTo>
                      <a:pt x="763" y="443"/>
                    </a:lnTo>
                    <a:lnTo>
                      <a:pt x="765" y="451"/>
                    </a:lnTo>
                    <a:lnTo>
                      <a:pt x="767" y="460"/>
                    </a:lnTo>
                    <a:lnTo>
                      <a:pt x="768" y="468"/>
                    </a:lnTo>
                    <a:lnTo>
                      <a:pt x="769" y="485"/>
                    </a:lnTo>
                    <a:lnTo>
                      <a:pt x="768" y="506"/>
                    </a:lnTo>
                    <a:lnTo>
                      <a:pt x="765" y="526"/>
                    </a:lnTo>
                    <a:lnTo>
                      <a:pt x="759" y="548"/>
                    </a:lnTo>
                    <a:lnTo>
                      <a:pt x="751" y="572"/>
                    </a:lnTo>
                    <a:lnTo>
                      <a:pt x="741" y="598"/>
                    </a:lnTo>
                    <a:lnTo>
                      <a:pt x="729" y="626"/>
                    </a:lnTo>
                    <a:lnTo>
                      <a:pt x="715" y="656"/>
                    </a:lnTo>
                    <a:lnTo>
                      <a:pt x="662" y="755"/>
                    </a:lnTo>
                    <a:lnTo>
                      <a:pt x="376" y="606"/>
                    </a:lnTo>
                    <a:lnTo>
                      <a:pt x="430" y="502"/>
                    </a:lnTo>
                    <a:lnTo>
                      <a:pt x="446" y="473"/>
                    </a:lnTo>
                    <a:lnTo>
                      <a:pt x="462" y="448"/>
                    </a:lnTo>
                    <a:lnTo>
                      <a:pt x="477" y="424"/>
                    </a:lnTo>
                    <a:lnTo>
                      <a:pt x="493" y="404"/>
                    </a:lnTo>
                    <a:lnTo>
                      <a:pt x="507" y="387"/>
                    </a:lnTo>
                    <a:lnTo>
                      <a:pt x="523" y="373"/>
                    </a:lnTo>
                    <a:lnTo>
                      <a:pt x="538" y="362"/>
                    </a:lnTo>
                    <a:lnTo>
                      <a:pt x="553" y="353"/>
                    </a:lnTo>
                    <a:lnTo>
                      <a:pt x="561" y="349"/>
                    </a:lnTo>
                    <a:lnTo>
                      <a:pt x="569" y="347"/>
                    </a:lnTo>
                    <a:lnTo>
                      <a:pt x="576" y="345"/>
                    </a:lnTo>
                    <a:lnTo>
                      <a:pt x="584" y="343"/>
                    </a:lnTo>
                    <a:lnTo>
                      <a:pt x="600" y="342"/>
                    </a:lnTo>
                    <a:lnTo>
                      <a:pt x="617" y="343"/>
                    </a:lnTo>
                    <a:lnTo>
                      <a:pt x="633" y="345"/>
                    </a:lnTo>
                    <a:lnTo>
                      <a:pt x="650" y="350"/>
                    </a:lnTo>
                    <a:lnTo>
                      <a:pt x="667" y="357"/>
                    </a:lnTo>
                    <a:lnTo>
                      <a:pt x="685" y="365"/>
                    </a:lnTo>
                    <a:lnTo>
                      <a:pt x="685" y="365"/>
                    </a:lnTo>
                    <a:close/>
                    <a:moveTo>
                      <a:pt x="1740" y="404"/>
                    </a:moveTo>
                    <a:lnTo>
                      <a:pt x="1697" y="406"/>
                    </a:lnTo>
                    <a:lnTo>
                      <a:pt x="1623" y="412"/>
                    </a:lnTo>
                    <a:lnTo>
                      <a:pt x="1530" y="419"/>
                    </a:lnTo>
                    <a:lnTo>
                      <a:pt x="1424" y="427"/>
                    </a:lnTo>
                    <a:lnTo>
                      <a:pt x="1316" y="439"/>
                    </a:lnTo>
                    <a:lnTo>
                      <a:pt x="1212" y="450"/>
                    </a:lnTo>
                    <a:lnTo>
                      <a:pt x="1166" y="455"/>
                    </a:lnTo>
                    <a:lnTo>
                      <a:pt x="1124" y="462"/>
                    </a:lnTo>
                    <a:lnTo>
                      <a:pt x="1088" y="468"/>
                    </a:lnTo>
                    <a:lnTo>
                      <a:pt x="1059" y="474"/>
                    </a:lnTo>
                    <a:lnTo>
                      <a:pt x="1062" y="461"/>
                    </a:lnTo>
                    <a:lnTo>
                      <a:pt x="1065" y="446"/>
                    </a:lnTo>
                    <a:lnTo>
                      <a:pt x="1067" y="433"/>
                    </a:lnTo>
                    <a:lnTo>
                      <a:pt x="1068" y="419"/>
                    </a:lnTo>
                    <a:lnTo>
                      <a:pt x="1068" y="405"/>
                    </a:lnTo>
                    <a:lnTo>
                      <a:pt x="1068" y="391"/>
                    </a:lnTo>
                    <a:lnTo>
                      <a:pt x="1067" y="376"/>
                    </a:lnTo>
                    <a:lnTo>
                      <a:pt x="1066" y="361"/>
                    </a:lnTo>
                    <a:lnTo>
                      <a:pt x="1064" y="346"/>
                    </a:lnTo>
                    <a:lnTo>
                      <a:pt x="1061" y="332"/>
                    </a:lnTo>
                    <a:lnTo>
                      <a:pt x="1058" y="317"/>
                    </a:lnTo>
                    <a:lnTo>
                      <a:pt x="1054" y="301"/>
                    </a:lnTo>
                    <a:lnTo>
                      <a:pt x="1049" y="287"/>
                    </a:lnTo>
                    <a:lnTo>
                      <a:pt x="1044" y="272"/>
                    </a:lnTo>
                    <a:lnTo>
                      <a:pt x="1038" y="258"/>
                    </a:lnTo>
                    <a:lnTo>
                      <a:pt x="1031" y="243"/>
                    </a:lnTo>
                    <a:lnTo>
                      <a:pt x="1025" y="229"/>
                    </a:lnTo>
                    <a:lnTo>
                      <a:pt x="1017" y="214"/>
                    </a:lnTo>
                    <a:lnTo>
                      <a:pt x="1008" y="201"/>
                    </a:lnTo>
                    <a:lnTo>
                      <a:pt x="999" y="187"/>
                    </a:lnTo>
                    <a:lnTo>
                      <a:pt x="990" y="173"/>
                    </a:lnTo>
                    <a:lnTo>
                      <a:pt x="980" y="160"/>
                    </a:lnTo>
                    <a:lnTo>
                      <a:pt x="969" y="147"/>
                    </a:lnTo>
                    <a:lnTo>
                      <a:pt x="958" y="135"/>
                    </a:lnTo>
                    <a:lnTo>
                      <a:pt x="947" y="123"/>
                    </a:lnTo>
                    <a:lnTo>
                      <a:pt x="934" y="111"/>
                    </a:lnTo>
                    <a:lnTo>
                      <a:pt x="921" y="100"/>
                    </a:lnTo>
                    <a:lnTo>
                      <a:pt x="907" y="89"/>
                    </a:lnTo>
                    <a:lnTo>
                      <a:pt x="893" y="79"/>
                    </a:lnTo>
                    <a:lnTo>
                      <a:pt x="879" y="69"/>
                    </a:lnTo>
                    <a:lnTo>
                      <a:pt x="864" y="60"/>
                    </a:lnTo>
                    <a:lnTo>
                      <a:pt x="848" y="52"/>
                    </a:lnTo>
                    <a:lnTo>
                      <a:pt x="829" y="43"/>
                    </a:lnTo>
                    <a:lnTo>
                      <a:pt x="811" y="34"/>
                    </a:lnTo>
                    <a:lnTo>
                      <a:pt x="792" y="26"/>
                    </a:lnTo>
                    <a:lnTo>
                      <a:pt x="773" y="19"/>
                    </a:lnTo>
                    <a:lnTo>
                      <a:pt x="754" y="14"/>
                    </a:lnTo>
                    <a:lnTo>
                      <a:pt x="735" y="9"/>
                    </a:lnTo>
                    <a:lnTo>
                      <a:pt x="715" y="6"/>
                    </a:lnTo>
                    <a:lnTo>
                      <a:pt x="695" y="2"/>
                    </a:lnTo>
                    <a:lnTo>
                      <a:pt x="674" y="1"/>
                    </a:lnTo>
                    <a:lnTo>
                      <a:pt x="654" y="0"/>
                    </a:lnTo>
                    <a:lnTo>
                      <a:pt x="633" y="1"/>
                    </a:lnTo>
                    <a:lnTo>
                      <a:pt x="613" y="2"/>
                    </a:lnTo>
                    <a:lnTo>
                      <a:pt x="592" y="6"/>
                    </a:lnTo>
                    <a:lnTo>
                      <a:pt x="570" y="9"/>
                    </a:lnTo>
                    <a:lnTo>
                      <a:pt x="549" y="15"/>
                    </a:lnTo>
                    <a:lnTo>
                      <a:pt x="526" y="21"/>
                    </a:lnTo>
                    <a:lnTo>
                      <a:pt x="504" y="30"/>
                    </a:lnTo>
                    <a:lnTo>
                      <a:pt x="483" y="40"/>
                    </a:lnTo>
                    <a:lnTo>
                      <a:pt x="462" y="53"/>
                    </a:lnTo>
                    <a:lnTo>
                      <a:pt x="441" y="66"/>
                    </a:lnTo>
                    <a:lnTo>
                      <a:pt x="421" y="81"/>
                    </a:lnTo>
                    <a:lnTo>
                      <a:pt x="402" y="97"/>
                    </a:lnTo>
                    <a:lnTo>
                      <a:pt x="383" y="115"/>
                    </a:lnTo>
                    <a:lnTo>
                      <a:pt x="366" y="134"/>
                    </a:lnTo>
                    <a:lnTo>
                      <a:pt x="349" y="154"/>
                    </a:lnTo>
                    <a:lnTo>
                      <a:pt x="332" y="174"/>
                    </a:lnTo>
                    <a:lnTo>
                      <a:pt x="315" y="197"/>
                    </a:lnTo>
                    <a:lnTo>
                      <a:pt x="300" y="219"/>
                    </a:lnTo>
                    <a:lnTo>
                      <a:pt x="285" y="241"/>
                    </a:lnTo>
                    <a:lnTo>
                      <a:pt x="271" y="266"/>
                    </a:lnTo>
                    <a:lnTo>
                      <a:pt x="258" y="289"/>
                    </a:lnTo>
                    <a:lnTo>
                      <a:pt x="244" y="314"/>
                    </a:lnTo>
                    <a:lnTo>
                      <a:pt x="0" y="783"/>
                    </a:lnTo>
                    <a:lnTo>
                      <a:pt x="1214" y="1416"/>
                    </a:lnTo>
                    <a:lnTo>
                      <a:pt x="1368" y="1120"/>
                    </a:lnTo>
                    <a:lnTo>
                      <a:pt x="883" y="867"/>
                    </a:lnTo>
                    <a:lnTo>
                      <a:pt x="891" y="846"/>
                    </a:lnTo>
                    <a:lnTo>
                      <a:pt x="895" y="839"/>
                    </a:lnTo>
                    <a:lnTo>
                      <a:pt x="900" y="833"/>
                    </a:lnTo>
                    <a:lnTo>
                      <a:pt x="906" y="828"/>
                    </a:lnTo>
                    <a:lnTo>
                      <a:pt x="915" y="823"/>
                    </a:lnTo>
                    <a:lnTo>
                      <a:pt x="925" y="820"/>
                    </a:lnTo>
                    <a:lnTo>
                      <a:pt x="939" y="816"/>
                    </a:lnTo>
                    <a:lnTo>
                      <a:pt x="954" y="812"/>
                    </a:lnTo>
                    <a:lnTo>
                      <a:pt x="973" y="809"/>
                    </a:lnTo>
                    <a:lnTo>
                      <a:pt x="1022" y="803"/>
                    </a:lnTo>
                    <a:lnTo>
                      <a:pt x="1089" y="798"/>
                    </a:lnTo>
                    <a:lnTo>
                      <a:pt x="1175" y="792"/>
                    </a:lnTo>
                    <a:lnTo>
                      <a:pt x="1283" y="787"/>
                    </a:lnTo>
                    <a:lnTo>
                      <a:pt x="1322" y="784"/>
                    </a:lnTo>
                    <a:lnTo>
                      <a:pt x="1358" y="782"/>
                    </a:lnTo>
                    <a:lnTo>
                      <a:pt x="1389" y="779"/>
                    </a:lnTo>
                    <a:lnTo>
                      <a:pt x="1420" y="777"/>
                    </a:lnTo>
                    <a:lnTo>
                      <a:pt x="1450" y="773"/>
                    </a:lnTo>
                    <a:lnTo>
                      <a:pt x="1482" y="769"/>
                    </a:lnTo>
                    <a:lnTo>
                      <a:pt x="1516" y="765"/>
                    </a:lnTo>
                    <a:lnTo>
                      <a:pt x="1555" y="761"/>
                    </a:lnTo>
                    <a:lnTo>
                      <a:pt x="1740" y="4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7" name="Freeform 171"/>
              <p:cNvSpPr>
                <a:spLocks/>
              </p:cNvSpPr>
              <p:nvPr userDrawn="1"/>
            </p:nvSpPr>
            <p:spPr bwMode="auto">
              <a:xfrm>
                <a:off x="4724" y="3861"/>
                <a:ext cx="74" cy="85"/>
              </a:xfrm>
              <a:custGeom>
                <a:avLst/>
                <a:gdLst>
                  <a:gd name="T0" fmla="*/ 0 w 660"/>
                  <a:gd name="T1" fmla="*/ 576 h 769"/>
                  <a:gd name="T2" fmla="*/ 370 w 660"/>
                  <a:gd name="T3" fmla="*/ 769 h 769"/>
                  <a:gd name="T4" fmla="*/ 412 w 660"/>
                  <a:gd name="T5" fmla="*/ 691 h 769"/>
                  <a:gd name="T6" fmla="*/ 131 w 660"/>
                  <a:gd name="T7" fmla="*/ 545 h 769"/>
                  <a:gd name="T8" fmla="*/ 228 w 660"/>
                  <a:gd name="T9" fmla="*/ 359 h 769"/>
                  <a:gd name="T10" fmla="*/ 444 w 660"/>
                  <a:gd name="T11" fmla="*/ 471 h 769"/>
                  <a:gd name="T12" fmla="*/ 482 w 660"/>
                  <a:gd name="T13" fmla="*/ 398 h 769"/>
                  <a:gd name="T14" fmla="*/ 264 w 660"/>
                  <a:gd name="T15" fmla="*/ 284 h 769"/>
                  <a:gd name="T16" fmla="*/ 350 w 660"/>
                  <a:gd name="T17" fmla="*/ 120 h 769"/>
                  <a:gd name="T18" fmla="*/ 610 w 660"/>
                  <a:gd name="T19" fmla="*/ 255 h 769"/>
                  <a:gd name="T20" fmla="*/ 660 w 660"/>
                  <a:gd name="T21" fmla="*/ 187 h 769"/>
                  <a:gd name="T22" fmla="*/ 300 w 660"/>
                  <a:gd name="T23" fmla="*/ 0 h 769"/>
                  <a:gd name="T24" fmla="*/ 0 w 660"/>
                  <a:gd name="T25" fmla="*/ 576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0" h="769">
                    <a:moveTo>
                      <a:pt x="0" y="576"/>
                    </a:moveTo>
                    <a:lnTo>
                      <a:pt x="370" y="769"/>
                    </a:lnTo>
                    <a:lnTo>
                      <a:pt x="412" y="691"/>
                    </a:lnTo>
                    <a:lnTo>
                      <a:pt x="131" y="545"/>
                    </a:lnTo>
                    <a:lnTo>
                      <a:pt x="228" y="359"/>
                    </a:lnTo>
                    <a:lnTo>
                      <a:pt x="444" y="471"/>
                    </a:lnTo>
                    <a:lnTo>
                      <a:pt x="482" y="398"/>
                    </a:lnTo>
                    <a:lnTo>
                      <a:pt x="264" y="284"/>
                    </a:lnTo>
                    <a:lnTo>
                      <a:pt x="350" y="120"/>
                    </a:lnTo>
                    <a:lnTo>
                      <a:pt x="610" y="255"/>
                    </a:lnTo>
                    <a:lnTo>
                      <a:pt x="660" y="187"/>
                    </a:lnTo>
                    <a:lnTo>
                      <a:pt x="300" y="0"/>
                    </a:lnTo>
                    <a:lnTo>
                      <a:pt x="0" y="5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8" name="Freeform 172"/>
              <p:cNvSpPr>
                <a:spLocks/>
              </p:cNvSpPr>
              <p:nvPr userDrawn="1"/>
            </p:nvSpPr>
            <p:spPr bwMode="auto">
              <a:xfrm>
                <a:off x="4779" y="3895"/>
                <a:ext cx="77" cy="75"/>
              </a:xfrm>
              <a:custGeom>
                <a:avLst/>
                <a:gdLst>
                  <a:gd name="T0" fmla="*/ 476 w 696"/>
                  <a:gd name="T1" fmla="*/ 17 h 675"/>
                  <a:gd name="T2" fmla="*/ 408 w 696"/>
                  <a:gd name="T3" fmla="*/ 1 h 675"/>
                  <a:gd name="T4" fmla="*/ 344 w 696"/>
                  <a:gd name="T5" fmla="*/ 4 h 675"/>
                  <a:gd name="T6" fmla="*/ 288 w 696"/>
                  <a:gd name="T7" fmla="*/ 24 h 675"/>
                  <a:gd name="T8" fmla="*/ 257 w 696"/>
                  <a:gd name="T9" fmla="*/ 47 h 675"/>
                  <a:gd name="T10" fmla="*/ 237 w 696"/>
                  <a:gd name="T11" fmla="*/ 69 h 675"/>
                  <a:gd name="T12" fmla="*/ 220 w 696"/>
                  <a:gd name="T13" fmla="*/ 95 h 675"/>
                  <a:gd name="T14" fmla="*/ 206 w 696"/>
                  <a:gd name="T15" fmla="*/ 136 h 675"/>
                  <a:gd name="T16" fmla="*/ 205 w 696"/>
                  <a:gd name="T17" fmla="*/ 179 h 675"/>
                  <a:gd name="T18" fmla="*/ 214 w 696"/>
                  <a:gd name="T19" fmla="*/ 222 h 675"/>
                  <a:gd name="T20" fmla="*/ 236 w 696"/>
                  <a:gd name="T21" fmla="*/ 264 h 675"/>
                  <a:gd name="T22" fmla="*/ 268 w 696"/>
                  <a:gd name="T23" fmla="*/ 304 h 675"/>
                  <a:gd name="T24" fmla="*/ 367 w 696"/>
                  <a:gd name="T25" fmla="*/ 395 h 675"/>
                  <a:gd name="T26" fmla="*/ 398 w 696"/>
                  <a:gd name="T27" fmla="*/ 427 h 675"/>
                  <a:gd name="T28" fmla="*/ 417 w 696"/>
                  <a:gd name="T29" fmla="*/ 457 h 675"/>
                  <a:gd name="T30" fmla="*/ 427 w 696"/>
                  <a:gd name="T31" fmla="*/ 485 h 675"/>
                  <a:gd name="T32" fmla="*/ 427 w 696"/>
                  <a:gd name="T33" fmla="*/ 512 h 675"/>
                  <a:gd name="T34" fmla="*/ 418 w 696"/>
                  <a:gd name="T35" fmla="*/ 537 h 675"/>
                  <a:gd name="T36" fmla="*/ 394 w 696"/>
                  <a:gd name="T37" fmla="*/ 565 h 675"/>
                  <a:gd name="T38" fmla="*/ 361 w 696"/>
                  <a:gd name="T39" fmla="*/ 581 h 675"/>
                  <a:gd name="T40" fmla="*/ 322 w 696"/>
                  <a:gd name="T41" fmla="*/ 587 h 675"/>
                  <a:gd name="T42" fmla="*/ 285 w 696"/>
                  <a:gd name="T43" fmla="*/ 582 h 675"/>
                  <a:gd name="T44" fmla="*/ 245 w 696"/>
                  <a:gd name="T45" fmla="*/ 566 h 675"/>
                  <a:gd name="T46" fmla="*/ 184 w 696"/>
                  <a:gd name="T47" fmla="*/ 532 h 675"/>
                  <a:gd name="T48" fmla="*/ 124 w 696"/>
                  <a:gd name="T49" fmla="*/ 481 h 675"/>
                  <a:gd name="T50" fmla="*/ 72 w 696"/>
                  <a:gd name="T51" fmla="*/ 416 h 675"/>
                  <a:gd name="T52" fmla="*/ 36 w 696"/>
                  <a:gd name="T53" fmla="*/ 515 h 675"/>
                  <a:gd name="T54" fmla="*/ 105 w 696"/>
                  <a:gd name="T55" fmla="*/ 580 h 675"/>
                  <a:gd name="T56" fmla="*/ 186 w 696"/>
                  <a:gd name="T57" fmla="*/ 631 h 675"/>
                  <a:gd name="T58" fmla="*/ 249 w 696"/>
                  <a:gd name="T59" fmla="*/ 658 h 675"/>
                  <a:gd name="T60" fmla="*/ 311 w 696"/>
                  <a:gd name="T61" fmla="*/ 672 h 675"/>
                  <a:gd name="T62" fmla="*/ 364 w 696"/>
                  <a:gd name="T63" fmla="*/ 674 h 675"/>
                  <a:gd name="T64" fmla="*/ 404 w 696"/>
                  <a:gd name="T65" fmla="*/ 667 h 675"/>
                  <a:gd name="T66" fmla="*/ 441 w 696"/>
                  <a:gd name="T67" fmla="*/ 652 h 675"/>
                  <a:gd name="T68" fmla="*/ 474 w 696"/>
                  <a:gd name="T69" fmla="*/ 631 h 675"/>
                  <a:gd name="T70" fmla="*/ 501 w 696"/>
                  <a:gd name="T71" fmla="*/ 606 h 675"/>
                  <a:gd name="T72" fmla="*/ 522 w 696"/>
                  <a:gd name="T73" fmla="*/ 573 h 675"/>
                  <a:gd name="T74" fmla="*/ 538 w 696"/>
                  <a:gd name="T75" fmla="*/ 527 h 675"/>
                  <a:gd name="T76" fmla="*/ 541 w 696"/>
                  <a:gd name="T77" fmla="*/ 478 h 675"/>
                  <a:gd name="T78" fmla="*/ 529 w 696"/>
                  <a:gd name="T79" fmla="*/ 433 h 675"/>
                  <a:gd name="T80" fmla="*/ 502 w 696"/>
                  <a:gd name="T81" fmla="*/ 387 h 675"/>
                  <a:gd name="T82" fmla="*/ 463 w 696"/>
                  <a:gd name="T83" fmla="*/ 342 h 675"/>
                  <a:gd name="T84" fmla="*/ 366 w 696"/>
                  <a:gd name="T85" fmla="*/ 253 h 675"/>
                  <a:gd name="T86" fmla="*/ 342 w 696"/>
                  <a:gd name="T87" fmla="*/ 225 h 675"/>
                  <a:gd name="T88" fmla="*/ 320 w 696"/>
                  <a:gd name="T89" fmla="*/ 188 h 675"/>
                  <a:gd name="T90" fmla="*/ 315 w 696"/>
                  <a:gd name="T91" fmla="*/ 153 h 675"/>
                  <a:gd name="T92" fmla="*/ 328 w 696"/>
                  <a:gd name="T93" fmla="*/ 123 h 675"/>
                  <a:gd name="T94" fmla="*/ 350 w 696"/>
                  <a:gd name="T95" fmla="*/ 101 h 675"/>
                  <a:gd name="T96" fmla="*/ 377 w 696"/>
                  <a:gd name="T97" fmla="*/ 90 h 675"/>
                  <a:gd name="T98" fmla="*/ 411 w 696"/>
                  <a:gd name="T99" fmla="*/ 88 h 675"/>
                  <a:gd name="T100" fmla="*/ 449 w 696"/>
                  <a:gd name="T101" fmla="*/ 96 h 675"/>
                  <a:gd name="T102" fmla="*/ 489 w 696"/>
                  <a:gd name="T103" fmla="*/ 113 h 675"/>
                  <a:gd name="T104" fmla="*/ 546 w 696"/>
                  <a:gd name="T105" fmla="*/ 150 h 675"/>
                  <a:gd name="T106" fmla="*/ 595 w 696"/>
                  <a:gd name="T107" fmla="*/ 202 h 675"/>
                  <a:gd name="T108" fmla="*/ 696 w 696"/>
                  <a:gd name="T109" fmla="*/ 200 h 675"/>
                  <a:gd name="T110" fmla="*/ 675 w 696"/>
                  <a:gd name="T111" fmla="*/ 165 h 675"/>
                  <a:gd name="T112" fmla="*/ 647 w 696"/>
                  <a:gd name="T113" fmla="*/ 130 h 675"/>
                  <a:gd name="T114" fmla="*/ 602 w 696"/>
                  <a:gd name="T115" fmla="*/ 89 h 675"/>
                  <a:gd name="T116" fmla="*/ 522 w 696"/>
                  <a:gd name="T117" fmla="*/ 37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6" h="675">
                    <a:moveTo>
                      <a:pt x="522" y="37"/>
                    </a:moveTo>
                    <a:lnTo>
                      <a:pt x="499" y="26"/>
                    </a:lnTo>
                    <a:lnTo>
                      <a:pt x="476" y="17"/>
                    </a:lnTo>
                    <a:lnTo>
                      <a:pt x="452" y="10"/>
                    </a:lnTo>
                    <a:lnTo>
                      <a:pt x="430" y="4"/>
                    </a:lnTo>
                    <a:lnTo>
                      <a:pt x="408" y="1"/>
                    </a:lnTo>
                    <a:lnTo>
                      <a:pt x="385" y="0"/>
                    </a:lnTo>
                    <a:lnTo>
                      <a:pt x="364" y="1"/>
                    </a:lnTo>
                    <a:lnTo>
                      <a:pt x="344" y="4"/>
                    </a:lnTo>
                    <a:lnTo>
                      <a:pt x="324" y="9"/>
                    </a:lnTo>
                    <a:lnTo>
                      <a:pt x="306" y="15"/>
                    </a:lnTo>
                    <a:lnTo>
                      <a:pt x="288" y="24"/>
                    </a:lnTo>
                    <a:lnTo>
                      <a:pt x="272" y="34"/>
                    </a:lnTo>
                    <a:lnTo>
                      <a:pt x="264" y="41"/>
                    </a:lnTo>
                    <a:lnTo>
                      <a:pt x="257" y="47"/>
                    </a:lnTo>
                    <a:lnTo>
                      <a:pt x="249" y="53"/>
                    </a:lnTo>
                    <a:lnTo>
                      <a:pt x="243" y="61"/>
                    </a:lnTo>
                    <a:lnTo>
                      <a:pt x="237" y="69"/>
                    </a:lnTo>
                    <a:lnTo>
                      <a:pt x="230" y="77"/>
                    </a:lnTo>
                    <a:lnTo>
                      <a:pt x="226" y="86"/>
                    </a:lnTo>
                    <a:lnTo>
                      <a:pt x="220" y="95"/>
                    </a:lnTo>
                    <a:lnTo>
                      <a:pt x="215" y="108"/>
                    </a:lnTo>
                    <a:lnTo>
                      <a:pt x="209" y="123"/>
                    </a:lnTo>
                    <a:lnTo>
                      <a:pt x="206" y="136"/>
                    </a:lnTo>
                    <a:lnTo>
                      <a:pt x="204" y="150"/>
                    </a:lnTo>
                    <a:lnTo>
                      <a:pt x="204" y="165"/>
                    </a:lnTo>
                    <a:lnTo>
                      <a:pt x="205" y="179"/>
                    </a:lnTo>
                    <a:lnTo>
                      <a:pt x="206" y="194"/>
                    </a:lnTo>
                    <a:lnTo>
                      <a:pt x="209" y="208"/>
                    </a:lnTo>
                    <a:lnTo>
                      <a:pt x="214" y="222"/>
                    </a:lnTo>
                    <a:lnTo>
                      <a:pt x="220" y="236"/>
                    </a:lnTo>
                    <a:lnTo>
                      <a:pt x="227" y="251"/>
                    </a:lnTo>
                    <a:lnTo>
                      <a:pt x="236" y="264"/>
                    </a:lnTo>
                    <a:lnTo>
                      <a:pt x="245" y="279"/>
                    </a:lnTo>
                    <a:lnTo>
                      <a:pt x="256" y="292"/>
                    </a:lnTo>
                    <a:lnTo>
                      <a:pt x="268" y="304"/>
                    </a:lnTo>
                    <a:lnTo>
                      <a:pt x="280" y="317"/>
                    </a:lnTo>
                    <a:lnTo>
                      <a:pt x="355" y="384"/>
                    </a:lnTo>
                    <a:lnTo>
                      <a:pt x="367" y="395"/>
                    </a:lnTo>
                    <a:lnTo>
                      <a:pt x="379" y="406"/>
                    </a:lnTo>
                    <a:lnTo>
                      <a:pt x="389" y="417"/>
                    </a:lnTo>
                    <a:lnTo>
                      <a:pt x="398" y="427"/>
                    </a:lnTo>
                    <a:lnTo>
                      <a:pt x="405" y="437"/>
                    </a:lnTo>
                    <a:lnTo>
                      <a:pt x="411" y="447"/>
                    </a:lnTo>
                    <a:lnTo>
                      <a:pt x="417" y="457"/>
                    </a:lnTo>
                    <a:lnTo>
                      <a:pt x="421" y="466"/>
                    </a:lnTo>
                    <a:lnTo>
                      <a:pt x="424" y="476"/>
                    </a:lnTo>
                    <a:lnTo>
                      <a:pt x="427" y="485"/>
                    </a:lnTo>
                    <a:lnTo>
                      <a:pt x="428" y="494"/>
                    </a:lnTo>
                    <a:lnTo>
                      <a:pt x="428" y="503"/>
                    </a:lnTo>
                    <a:lnTo>
                      <a:pt x="427" y="512"/>
                    </a:lnTo>
                    <a:lnTo>
                      <a:pt x="424" y="521"/>
                    </a:lnTo>
                    <a:lnTo>
                      <a:pt x="421" y="529"/>
                    </a:lnTo>
                    <a:lnTo>
                      <a:pt x="418" y="537"/>
                    </a:lnTo>
                    <a:lnTo>
                      <a:pt x="411" y="548"/>
                    </a:lnTo>
                    <a:lnTo>
                      <a:pt x="403" y="558"/>
                    </a:lnTo>
                    <a:lnTo>
                      <a:pt x="394" y="565"/>
                    </a:lnTo>
                    <a:lnTo>
                      <a:pt x="384" y="572"/>
                    </a:lnTo>
                    <a:lnTo>
                      <a:pt x="373" y="578"/>
                    </a:lnTo>
                    <a:lnTo>
                      <a:pt x="361" y="581"/>
                    </a:lnTo>
                    <a:lnTo>
                      <a:pt x="349" y="584"/>
                    </a:lnTo>
                    <a:lnTo>
                      <a:pt x="334" y="585"/>
                    </a:lnTo>
                    <a:lnTo>
                      <a:pt x="322" y="587"/>
                    </a:lnTo>
                    <a:lnTo>
                      <a:pt x="309" y="587"/>
                    </a:lnTo>
                    <a:lnTo>
                      <a:pt x="297" y="585"/>
                    </a:lnTo>
                    <a:lnTo>
                      <a:pt x="285" y="582"/>
                    </a:lnTo>
                    <a:lnTo>
                      <a:pt x="272" y="579"/>
                    </a:lnTo>
                    <a:lnTo>
                      <a:pt x="258" y="573"/>
                    </a:lnTo>
                    <a:lnTo>
                      <a:pt x="245" y="566"/>
                    </a:lnTo>
                    <a:lnTo>
                      <a:pt x="229" y="560"/>
                    </a:lnTo>
                    <a:lnTo>
                      <a:pt x="206" y="546"/>
                    </a:lnTo>
                    <a:lnTo>
                      <a:pt x="184" y="532"/>
                    </a:lnTo>
                    <a:lnTo>
                      <a:pt x="163" y="516"/>
                    </a:lnTo>
                    <a:lnTo>
                      <a:pt x="143" y="500"/>
                    </a:lnTo>
                    <a:lnTo>
                      <a:pt x="124" y="481"/>
                    </a:lnTo>
                    <a:lnTo>
                      <a:pt x="107" y="461"/>
                    </a:lnTo>
                    <a:lnTo>
                      <a:pt x="89" y="439"/>
                    </a:lnTo>
                    <a:lnTo>
                      <a:pt x="72" y="416"/>
                    </a:lnTo>
                    <a:lnTo>
                      <a:pt x="0" y="466"/>
                    </a:lnTo>
                    <a:lnTo>
                      <a:pt x="17" y="491"/>
                    </a:lnTo>
                    <a:lnTo>
                      <a:pt x="36" y="515"/>
                    </a:lnTo>
                    <a:lnTo>
                      <a:pt x="59" y="537"/>
                    </a:lnTo>
                    <a:lnTo>
                      <a:pt x="81" y="559"/>
                    </a:lnTo>
                    <a:lnTo>
                      <a:pt x="105" y="580"/>
                    </a:lnTo>
                    <a:lnTo>
                      <a:pt x="131" y="598"/>
                    </a:lnTo>
                    <a:lnTo>
                      <a:pt x="158" y="616"/>
                    </a:lnTo>
                    <a:lnTo>
                      <a:pt x="186" y="631"/>
                    </a:lnTo>
                    <a:lnTo>
                      <a:pt x="207" y="641"/>
                    </a:lnTo>
                    <a:lnTo>
                      <a:pt x="228" y="650"/>
                    </a:lnTo>
                    <a:lnTo>
                      <a:pt x="249" y="658"/>
                    </a:lnTo>
                    <a:lnTo>
                      <a:pt x="270" y="665"/>
                    </a:lnTo>
                    <a:lnTo>
                      <a:pt x="291" y="669"/>
                    </a:lnTo>
                    <a:lnTo>
                      <a:pt x="311" y="672"/>
                    </a:lnTo>
                    <a:lnTo>
                      <a:pt x="331" y="675"/>
                    </a:lnTo>
                    <a:lnTo>
                      <a:pt x="351" y="675"/>
                    </a:lnTo>
                    <a:lnTo>
                      <a:pt x="364" y="674"/>
                    </a:lnTo>
                    <a:lnTo>
                      <a:pt x="377" y="672"/>
                    </a:lnTo>
                    <a:lnTo>
                      <a:pt x="392" y="670"/>
                    </a:lnTo>
                    <a:lnTo>
                      <a:pt x="404" y="667"/>
                    </a:lnTo>
                    <a:lnTo>
                      <a:pt x="418" y="662"/>
                    </a:lnTo>
                    <a:lnTo>
                      <a:pt x="430" y="658"/>
                    </a:lnTo>
                    <a:lnTo>
                      <a:pt x="441" y="652"/>
                    </a:lnTo>
                    <a:lnTo>
                      <a:pt x="453" y="646"/>
                    </a:lnTo>
                    <a:lnTo>
                      <a:pt x="463" y="639"/>
                    </a:lnTo>
                    <a:lnTo>
                      <a:pt x="474" y="631"/>
                    </a:lnTo>
                    <a:lnTo>
                      <a:pt x="483" y="623"/>
                    </a:lnTo>
                    <a:lnTo>
                      <a:pt x="493" y="614"/>
                    </a:lnTo>
                    <a:lnTo>
                      <a:pt x="501" y="606"/>
                    </a:lnTo>
                    <a:lnTo>
                      <a:pt x="509" y="595"/>
                    </a:lnTo>
                    <a:lnTo>
                      <a:pt x="516" y="584"/>
                    </a:lnTo>
                    <a:lnTo>
                      <a:pt x="522" y="573"/>
                    </a:lnTo>
                    <a:lnTo>
                      <a:pt x="529" y="559"/>
                    </a:lnTo>
                    <a:lnTo>
                      <a:pt x="535" y="543"/>
                    </a:lnTo>
                    <a:lnTo>
                      <a:pt x="538" y="527"/>
                    </a:lnTo>
                    <a:lnTo>
                      <a:pt x="541" y="511"/>
                    </a:lnTo>
                    <a:lnTo>
                      <a:pt x="542" y="495"/>
                    </a:lnTo>
                    <a:lnTo>
                      <a:pt x="541" y="478"/>
                    </a:lnTo>
                    <a:lnTo>
                      <a:pt x="539" y="463"/>
                    </a:lnTo>
                    <a:lnTo>
                      <a:pt x="536" y="448"/>
                    </a:lnTo>
                    <a:lnTo>
                      <a:pt x="529" y="433"/>
                    </a:lnTo>
                    <a:lnTo>
                      <a:pt x="522" y="418"/>
                    </a:lnTo>
                    <a:lnTo>
                      <a:pt x="512" y="403"/>
                    </a:lnTo>
                    <a:lnTo>
                      <a:pt x="502" y="387"/>
                    </a:lnTo>
                    <a:lnTo>
                      <a:pt x="490" y="371"/>
                    </a:lnTo>
                    <a:lnTo>
                      <a:pt x="478" y="357"/>
                    </a:lnTo>
                    <a:lnTo>
                      <a:pt x="463" y="342"/>
                    </a:lnTo>
                    <a:lnTo>
                      <a:pt x="450" y="329"/>
                    </a:lnTo>
                    <a:lnTo>
                      <a:pt x="382" y="266"/>
                    </a:lnTo>
                    <a:lnTo>
                      <a:pt x="366" y="253"/>
                    </a:lnTo>
                    <a:lnTo>
                      <a:pt x="356" y="243"/>
                    </a:lnTo>
                    <a:lnTo>
                      <a:pt x="350" y="234"/>
                    </a:lnTo>
                    <a:lnTo>
                      <a:pt x="342" y="225"/>
                    </a:lnTo>
                    <a:lnTo>
                      <a:pt x="332" y="212"/>
                    </a:lnTo>
                    <a:lnTo>
                      <a:pt x="325" y="201"/>
                    </a:lnTo>
                    <a:lnTo>
                      <a:pt x="320" y="188"/>
                    </a:lnTo>
                    <a:lnTo>
                      <a:pt x="316" y="176"/>
                    </a:lnTo>
                    <a:lnTo>
                      <a:pt x="315" y="165"/>
                    </a:lnTo>
                    <a:lnTo>
                      <a:pt x="315" y="153"/>
                    </a:lnTo>
                    <a:lnTo>
                      <a:pt x="318" y="142"/>
                    </a:lnTo>
                    <a:lnTo>
                      <a:pt x="323" y="131"/>
                    </a:lnTo>
                    <a:lnTo>
                      <a:pt x="328" y="123"/>
                    </a:lnTo>
                    <a:lnTo>
                      <a:pt x="334" y="115"/>
                    </a:lnTo>
                    <a:lnTo>
                      <a:pt x="342" y="107"/>
                    </a:lnTo>
                    <a:lnTo>
                      <a:pt x="350" y="101"/>
                    </a:lnTo>
                    <a:lnTo>
                      <a:pt x="357" y="97"/>
                    </a:lnTo>
                    <a:lnTo>
                      <a:pt x="367" y="92"/>
                    </a:lnTo>
                    <a:lnTo>
                      <a:pt x="377" y="90"/>
                    </a:lnTo>
                    <a:lnTo>
                      <a:pt x="388" y="88"/>
                    </a:lnTo>
                    <a:lnTo>
                      <a:pt x="399" y="88"/>
                    </a:lnTo>
                    <a:lnTo>
                      <a:pt x="411" y="88"/>
                    </a:lnTo>
                    <a:lnTo>
                      <a:pt x="423" y="89"/>
                    </a:lnTo>
                    <a:lnTo>
                      <a:pt x="435" y="91"/>
                    </a:lnTo>
                    <a:lnTo>
                      <a:pt x="449" y="96"/>
                    </a:lnTo>
                    <a:lnTo>
                      <a:pt x="461" y="100"/>
                    </a:lnTo>
                    <a:lnTo>
                      <a:pt x="476" y="106"/>
                    </a:lnTo>
                    <a:lnTo>
                      <a:pt x="489" y="113"/>
                    </a:lnTo>
                    <a:lnTo>
                      <a:pt x="509" y="124"/>
                    </a:lnTo>
                    <a:lnTo>
                      <a:pt x="528" y="137"/>
                    </a:lnTo>
                    <a:lnTo>
                      <a:pt x="546" y="150"/>
                    </a:lnTo>
                    <a:lnTo>
                      <a:pt x="564" y="166"/>
                    </a:lnTo>
                    <a:lnTo>
                      <a:pt x="579" y="184"/>
                    </a:lnTo>
                    <a:lnTo>
                      <a:pt x="595" y="202"/>
                    </a:lnTo>
                    <a:lnTo>
                      <a:pt x="609" y="222"/>
                    </a:lnTo>
                    <a:lnTo>
                      <a:pt x="623" y="243"/>
                    </a:lnTo>
                    <a:lnTo>
                      <a:pt x="696" y="200"/>
                    </a:lnTo>
                    <a:lnTo>
                      <a:pt x="690" y="187"/>
                    </a:lnTo>
                    <a:lnTo>
                      <a:pt x="683" y="176"/>
                    </a:lnTo>
                    <a:lnTo>
                      <a:pt x="675" y="165"/>
                    </a:lnTo>
                    <a:lnTo>
                      <a:pt x="666" y="153"/>
                    </a:lnTo>
                    <a:lnTo>
                      <a:pt x="657" y="142"/>
                    </a:lnTo>
                    <a:lnTo>
                      <a:pt x="647" y="130"/>
                    </a:lnTo>
                    <a:lnTo>
                      <a:pt x="636" y="120"/>
                    </a:lnTo>
                    <a:lnTo>
                      <a:pt x="625" y="109"/>
                    </a:lnTo>
                    <a:lnTo>
                      <a:pt x="602" y="89"/>
                    </a:lnTo>
                    <a:lnTo>
                      <a:pt x="577" y="70"/>
                    </a:lnTo>
                    <a:lnTo>
                      <a:pt x="550" y="52"/>
                    </a:lnTo>
                    <a:lnTo>
                      <a:pt x="522" y="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29" name="Freeform 173"/>
              <p:cNvSpPr>
                <a:spLocks/>
              </p:cNvSpPr>
              <p:nvPr userDrawn="1"/>
            </p:nvSpPr>
            <p:spPr bwMode="auto">
              <a:xfrm>
                <a:off x="4845" y="3923"/>
                <a:ext cx="43" cy="70"/>
              </a:xfrm>
              <a:custGeom>
                <a:avLst/>
                <a:gdLst>
                  <a:gd name="T0" fmla="*/ 0 w 390"/>
                  <a:gd name="T1" fmla="*/ 580 h 627"/>
                  <a:gd name="T2" fmla="*/ 89 w 390"/>
                  <a:gd name="T3" fmla="*/ 627 h 627"/>
                  <a:gd name="T4" fmla="*/ 390 w 390"/>
                  <a:gd name="T5" fmla="*/ 45 h 627"/>
                  <a:gd name="T6" fmla="*/ 302 w 390"/>
                  <a:gd name="T7" fmla="*/ 0 h 627"/>
                  <a:gd name="T8" fmla="*/ 0 w 390"/>
                  <a:gd name="T9" fmla="*/ 58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627">
                    <a:moveTo>
                      <a:pt x="0" y="580"/>
                    </a:moveTo>
                    <a:lnTo>
                      <a:pt x="89" y="627"/>
                    </a:lnTo>
                    <a:lnTo>
                      <a:pt x="390" y="45"/>
                    </a:lnTo>
                    <a:lnTo>
                      <a:pt x="302" y="0"/>
                    </a:lnTo>
                    <a:lnTo>
                      <a:pt x="0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0" name="Freeform 174"/>
              <p:cNvSpPr>
                <a:spLocks/>
              </p:cNvSpPr>
              <p:nvPr userDrawn="1"/>
            </p:nvSpPr>
            <p:spPr bwMode="auto">
              <a:xfrm>
                <a:off x="4884" y="3948"/>
                <a:ext cx="71" cy="77"/>
              </a:xfrm>
              <a:custGeom>
                <a:avLst/>
                <a:gdLst>
                  <a:gd name="T0" fmla="*/ 429 w 631"/>
                  <a:gd name="T1" fmla="*/ 19 h 693"/>
                  <a:gd name="T2" fmla="*/ 357 w 631"/>
                  <a:gd name="T3" fmla="*/ 3 h 693"/>
                  <a:gd name="T4" fmla="*/ 285 w 631"/>
                  <a:gd name="T5" fmla="*/ 4 h 693"/>
                  <a:gd name="T6" fmla="*/ 231 w 631"/>
                  <a:gd name="T7" fmla="*/ 16 h 693"/>
                  <a:gd name="T8" fmla="*/ 182 w 631"/>
                  <a:gd name="T9" fmla="*/ 38 h 693"/>
                  <a:gd name="T10" fmla="*/ 137 w 631"/>
                  <a:gd name="T11" fmla="*/ 72 h 693"/>
                  <a:gd name="T12" fmla="*/ 97 w 631"/>
                  <a:gd name="T13" fmla="*/ 116 h 693"/>
                  <a:gd name="T14" fmla="*/ 60 w 631"/>
                  <a:gd name="T15" fmla="*/ 171 h 693"/>
                  <a:gd name="T16" fmla="*/ 32 w 631"/>
                  <a:gd name="T17" fmla="*/ 228 h 693"/>
                  <a:gd name="T18" fmla="*/ 13 w 631"/>
                  <a:gd name="T19" fmla="*/ 279 h 693"/>
                  <a:gd name="T20" fmla="*/ 2 w 631"/>
                  <a:gd name="T21" fmla="*/ 328 h 693"/>
                  <a:gd name="T22" fmla="*/ 0 w 631"/>
                  <a:gd name="T23" fmla="*/ 376 h 693"/>
                  <a:gd name="T24" fmla="*/ 4 w 631"/>
                  <a:gd name="T25" fmla="*/ 423 h 693"/>
                  <a:gd name="T26" fmla="*/ 18 w 631"/>
                  <a:gd name="T27" fmla="*/ 468 h 693"/>
                  <a:gd name="T28" fmla="*/ 37 w 631"/>
                  <a:gd name="T29" fmla="*/ 509 h 693"/>
                  <a:gd name="T30" fmla="*/ 62 w 631"/>
                  <a:gd name="T31" fmla="*/ 548 h 693"/>
                  <a:gd name="T32" fmla="*/ 95 w 631"/>
                  <a:gd name="T33" fmla="*/ 583 h 693"/>
                  <a:gd name="T34" fmla="*/ 135 w 631"/>
                  <a:gd name="T35" fmla="*/ 615 h 693"/>
                  <a:gd name="T36" fmla="*/ 182 w 631"/>
                  <a:gd name="T37" fmla="*/ 643 h 693"/>
                  <a:gd name="T38" fmla="*/ 262 w 631"/>
                  <a:gd name="T39" fmla="*/ 676 h 693"/>
                  <a:gd name="T40" fmla="*/ 340 w 631"/>
                  <a:gd name="T41" fmla="*/ 692 h 693"/>
                  <a:gd name="T42" fmla="*/ 534 w 631"/>
                  <a:gd name="T43" fmla="*/ 419 h 693"/>
                  <a:gd name="T44" fmla="*/ 410 w 631"/>
                  <a:gd name="T45" fmla="*/ 449 h 693"/>
                  <a:gd name="T46" fmla="*/ 304 w 631"/>
                  <a:gd name="T47" fmla="*/ 604 h 693"/>
                  <a:gd name="T48" fmla="*/ 264 w 631"/>
                  <a:gd name="T49" fmla="*/ 594 h 693"/>
                  <a:gd name="T50" fmla="*/ 224 w 631"/>
                  <a:gd name="T51" fmla="*/ 576 h 693"/>
                  <a:gd name="T52" fmla="*/ 180 w 631"/>
                  <a:gd name="T53" fmla="*/ 548 h 693"/>
                  <a:gd name="T54" fmla="*/ 144 w 631"/>
                  <a:gd name="T55" fmla="*/ 513 h 693"/>
                  <a:gd name="T56" fmla="*/ 117 w 631"/>
                  <a:gd name="T57" fmla="*/ 477 h 693"/>
                  <a:gd name="T58" fmla="*/ 102 w 631"/>
                  <a:gd name="T59" fmla="*/ 439 h 693"/>
                  <a:gd name="T60" fmla="*/ 98 w 631"/>
                  <a:gd name="T61" fmla="*/ 397 h 693"/>
                  <a:gd name="T62" fmla="*/ 102 w 631"/>
                  <a:gd name="T63" fmla="*/ 352 h 693"/>
                  <a:gd name="T64" fmla="*/ 117 w 631"/>
                  <a:gd name="T65" fmla="*/ 303 h 693"/>
                  <a:gd name="T66" fmla="*/ 141 w 631"/>
                  <a:gd name="T67" fmla="*/ 249 h 693"/>
                  <a:gd name="T68" fmla="*/ 177 w 631"/>
                  <a:gd name="T69" fmla="*/ 190 h 693"/>
                  <a:gd name="T70" fmla="*/ 216 w 631"/>
                  <a:gd name="T71" fmla="*/ 143 h 693"/>
                  <a:gd name="T72" fmla="*/ 254 w 631"/>
                  <a:gd name="T73" fmla="*/ 110 h 693"/>
                  <a:gd name="T74" fmla="*/ 285 w 631"/>
                  <a:gd name="T75" fmla="*/ 94 h 693"/>
                  <a:gd name="T76" fmla="*/ 321 w 631"/>
                  <a:gd name="T77" fmla="*/ 86 h 693"/>
                  <a:gd name="T78" fmla="*/ 359 w 631"/>
                  <a:gd name="T79" fmla="*/ 87 h 693"/>
                  <a:gd name="T80" fmla="*/ 400 w 631"/>
                  <a:gd name="T81" fmla="*/ 96 h 693"/>
                  <a:gd name="T82" fmla="*/ 442 w 631"/>
                  <a:gd name="T83" fmla="*/ 115 h 693"/>
                  <a:gd name="T84" fmla="*/ 499 w 631"/>
                  <a:gd name="T85" fmla="*/ 153 h 693"/>
                  <a:gd name="T86" fmla="*/ 537 w 631"/>
                  <a:gd name="T87" fmla="*/ 198 h 693"/>
                  <a:gd name="T88" fmla="*/ 631 w 631"/>
                  <a:gd name="T89" fmla="*/ 199 h 693"/>
                  <a:gd name="T90" fmla="*/ 594 w 631"/>
                  <a:gd name="T91" fmla="*/ 138 h 693"/>
                  <a:gd name="T92" fmla="*/ 567 w 631"/>
                  <a:gd name="T93" fmla="*/ 106 h 693"/>
                  <a:gd name="T94" fmla="*/ 537 w 631"/>
                  <a:gd name="T95" fmla="*/ 80 h 693"/>
                  <a:gd name="T96" fmla="*/ 478 w 631"/>
                  <a:gd name="T97" fmla="*/ 42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1" h="693">
                    <a:moveTo>
                      <a:pt x="478" y="42"/>
                    </a:moveTo>
                    <a:lnTo>
                      <a:pt x="452" y="29"/>
                    </a:lnTo>
                    <a:lnTo>
                      <a:pt x="429" y="19"/>
                    </a:lnTo>
                    <a:lnTo>
                      <a:pt x="404" y="12"/>
                    </a:lnTo>
                    <a:lnTo>
                      <a:pt x="381" y="6"/>
                    </a:lnTo>
                    <a:lnTo>
                      <a:pt x="357" y="3"/>
                    </a:lnTo>
                    <a:lnTo>
                      <a:pt x="333" y="0"/>
                    </a:lnTo>
                    <a:lnTo>
                      <a:pt x="309" y="1"/>
                    </a:lnTo>
                    <a:lnTo>
                      <a:pt x="285" y="4"/>
                    </a:lnTo>
                    <a:lnTo>
                      <a:pt x="266" y="6"/>
                    </a:lnTo>
                    <a:lnTo>
                      <a:pt x="248" y="10"/>
                    </a:lnTo>
                    <a:lnTo>
                      <a:pt x="231" y="16"/>
                    </a:lnTo>
                    <a:lnTo>
                      <a:pt x="214" y="22"/>
                    </a:lnTo>
                    <a:lnTo>
                      <a:pt x="198" y="29"/>
                    </a:lnTo>
                    <a:lnTo>
                      <a:pt x="182" y="38"/>
                    </a:lnTo>
                    <a:lnTo>
                      <a:pt x="167" y="48"/>
                    </a:lnTo>
                    <a:lnTo>
                      <a:pt x="151" y="59"/>
                    </a:lnTo>
                    <a:lnTo>
                      <a:pt x="137" y="72"/>
                    </a:lnTo>
                    <a:lnTo>
                      <a:pt x="124" y="85"/>
                    </a:lnTo>
                    <a:lnTo>
                      <a:pt x="110" y="100"/>
                    </a:lnTo>
                    <a:lnTo>
                      <a:pt x="97" y="116"/>
                    </a:lnTo>
                    <a:lnTo>
                      <a:pt x="83" y="133"/>
                    </a:lnTo>
                    <a:lnTo>
                      <a:pt x="72" y="151"/>
                    </a:lnTo>
                    <a:lnTo>
                      <a:pt x="60" y="171"/>
                    </a:lnTo>
                    <a:lnTo>
                      <a:pt x="49" y="192"/>
                    </a:lnTo>
                    <a:lnTo>
                      <a:pt x="40" y="210"/>
                    </a:lnTo>
                    <a:lnTo>
                      <a:pt x="32" y="228"/>
                    </a:lnTo>
                    <a:lnTo>
                      <a:pt x="24" y="245"/>
                    </a:lnTo>
                    <a:lnTo>
                      <a:pt x="19" y="263"/>
                    </a:lnTo>
                    <a:lnTo>
                      <a:pt x="13" y="279"/>
                    </a:lnTo>
                    <a:lnTo>
                      <a:pt x="9" y="296"/>
                    </a:lnTo>
                    <a:lnTo>
                      <a:pt x="5" y="313"/>
                    </a:lnTo>
                    <a:lnTo>
                      <a:pt x="2" y="328"/>
                    </a:lnTo>
                    <a:lnTo>
                      <a:pt x="1" y="345"/>
                    </a:lnTo>
                    <a:lnTo>
                      <a:pt x="0" y="361"/>
                    </a:lnTo>
                    <a:lnTo>
                      <a:pt x="0" y="376"/>
                    </a:lnTo>
                    <a:lnTo>
                      <a:pt x="1" y="392"/>
                    </a:lnTo>
                    <a:lnTo>
                      <a:pt x="2" y="408"/>
                    </a:lnTo>
                    <a:lnTo>
                      <a:pt x="4" y="423"/>
                    </a:lnTo>
                    <a:lnTo>
                      <a:pt x="9" y="439"/>
                    </a:lnTo>
                    <a:lnTo>
                      <a:pt x="12" y="453"/>
                    </a:lnTo>
                    <a:lnTo>
                      <a:pt x="18" y="468"/>
                    </a:lnTo>
                    <a:lnTo>
                      <a:pt x="23" y="482"/>
                    </a:lnTo>
                    <a:lnTo>
                      <a:pt x="30" y="496"/>
                    </a:lnTo>
                    <a:lnTo>
                      <a:pt x="37" y="509"/>
                    </a:lnTo>
                    <a:lnTo>
                      <a:pt x="44" y="522"/>
                    </a:lnTo>
                    <a:lnTo>
                      <a:pt x="53" y="535"/>
                    </a:lnTo>
                    <a:lnTo>
                      <a:pt x="62" y="548"/>
                    </a:lnTo>
                    <a:lnTo>
                      <a:pt x="72" y="559"/>
                    </a:lnTo>
                    <a:lnTo>
                      <a:pt x="83" y="571"/>
                    </a:lnTo>
                    <a:lnTo>
                      <a:pt x="95" y="583"/>
                    </a:lnTo>
                    <a:lnTo>
                      <a:pt x="107" y="594"/>
                    </a:lnTo>
                    <a:lnTo>
                      <a:pt x="120" y="605"/>
                    </a:lnTo>
                    <a:lnTo>
                      <a:pt x="135" y="615"/>
                    </a:lnTo>
                    <a:lnTo>
                      <a:pt x="149" y="625"/>
                    </a:lnTo>
                    <a:lnTo>
                      <a:pt x="165" y="634"/>
                    </a:lnTo>
                    <a:lnTo>
                      <a:pt x="182" y="643"/>
                    </a:lnTo>
                    <a:lnTo>
                      <a:pt x="208" y="656"/>
                    </a:lnTo>
                    <a:lnTo>
                      <a:pt x="235" y="667"/>
                    </a:lnTo>
                    <a:lnTo>
                      <a:pt x="262" y="676"/>
                    </a:lnTo>
                    <a:lnTo>
                      <a:pt x="287" y="683"/>
                    </a:lnTo>
                    <a:lnTo>
                      <a:pt x="314" y="689"/>
                    </a:lnTo>
                    <a:lnTo>
                      <a:pt x="340" y="692"/>
                    </a:lnTo>
                    <a:lnTo>
                      <a:pt x="365" y="693"/>
                    </a:lnTo>
                    <a:lnTo>
                      <a:pt x="391" y="693"/>
                    </a:lnTo>
                    <a:lnTo>
                      <a:pt x="534" y="419"/>
                    </a:lnTo>
                    <a:lnTo>
                      <a:pt x="307" y="302"/>
                    </a:lnTo>
                    <a:lnTo>
                      <a:pt x="283" y="383"/>
                    </a:lnTo>
                    <a:lnTo>
                      <a:pt x="410" y="449"/>
                    </a:lnTo>
                    <a:lnTo>
                      <a:pt x="328" y="606"/>
                    </a:lnTo>
                    <a:lnTo>
                      <a:pt x="316" y="606"/>
                    </a:lnTo>
                    <a:lnTo>
                      <a:pt x="304" y="604"/>
                    </a:lnTo>
                    <a:lnTo>
                      <a:pt x="291" y="602"/>
                    </a:lnTo>
                    <a:lnTo>
                      <a:pt x="277" y="598"/>
                    </a:lnTo>
                    <a:lnTo>
                      <a:pt x="264" y="594"/>
                    </a:lnTo>
                    <a:lnTo>
                      <a:pt x="251" y="588"/>
                    </a:lnTo>
                    <a:lnTo>
                      <a:pt x="237" y="583"/>
                    </a:lnTo>
                    <a:lnTo>
                      <a:pt x="224" y="576"/>
                    </a:lnTo>
                    <a:lnTo>
                      <a:pt x="208" y="568"/>
                    </a:lnTo>
                    <a:lnTo>
                      <a:pt x="195" y="558"/>
                    </a:lnTo>
                    <a:lnTo>
                      <a:pt x="180" y="548"/>
                    </a:lnTo>
                    <a:lnTo>
                      <a:pt x="168" y="537"/>
                    </a:lnTo>
                    <a:lnTo>
                      <a:pt x="155" y="526"/>
                    </a:lnTo>
                    <a:lnTo>
                      <a:pt x="144" y="513"/>
                    </a:lnTo>
                    <a:lnTo>
                      <a:pt x="134" y="500"/>
                    </a:lnTo>
                    <a:lnTo>
                      <a:pt x="125" y="488"/>
                    </a:lnTo>
                    <a:lnTo>
                      <a:pt x="117" y="477"/>
                    </a:lnTo>
                    <a:lnTo>
                      <a:pt x="111" y="464"/>
                    </a:lnTo>
                    <a:lnTo>
                      <a:pt x="107" y="452"/>
                    </a:lnTo>
                    <a:lnTo>
                      <a:pt x="102" y="439"/>
                    </a:lnTo>
                    <a:lnTo>
                      <a:pt x="100" y="425"/>
                    </a:lnTo>
                    <a:lnTo>
                      <a:pt x="98" y="412"/>
                    </a:lnTo>
                    <a:lnTo>
                      <a:pt x="98" y="397"/>
                    </a:lnTo>
                    <a:lnTo>
                      <a:pt x="98" y="383"/>
                    </a:lnTo>
                    <a:lnTo>
                      <a:pt x="100" y="367"/>
                    </a:lnTo>
                    <a:lnTo>
                      <a:pt x="102" y="352"/>
                    </a:lnTo>
                    <a:lnTo>
                      <a:pt x="107" y="336"/>
                    </a:lnTo>
                    <a:lnTo>
                      <a:pt x="111" y="319"/>
                    </a:lnTo>
                    <a:lnTo>
                      <a:pt x="117" y="303"/>
                    </a:lnTo>
                    <a:lnTo>
                      <a:pt x="125" y="285"/>
                    </a:lnTo>
                    <a:lnTo>
                      <a:pt x="132" y="267"/>
                    </a:lnTo>
                    <a:lnTo>
                      <a:pt x="141" y="249"/>
                    </a:lnTo>
                    <a:lnTo>
                      <a:pt x="153" y="228"/>
                    </a:lnTo>
                    <a:lnTo>
                      <a:pt x="165" y="209"/>
                    </a:lnTo>
                    <a:lnTo>
                      <a:pt x="177" y="190"/>
                    </a:lnTo>
                    <a:lnTo>
                      <a:pt x="189" y="173"/>
                    </a:lnTo>
                    <a:lnTo>
                      <a:pt x="203" y="158"/>
                    </a:lnTo>
                    <a:lnTo>
                      <a:pt x="216" y="143"/>
                    </a:lnTo>
                    <a:lnTo>
                      <a:pt x="229" y="130"/>
                    </a:lnTo>
                    <a:lnTo>
                      <a:pt x="244" y="117"/>
                    </a:lnTo>
                    <a:lnTo>
                      <a:pt x="254" y="110"/>
                    </a:lnTo>
                    <a:lnTo>
                      <a:pt x="264" y="104"/>
                    </a:lnTo>
                    <a:lnTo>
                      <a:pt x="274" y="99"/>
                    </a:lnTo>
                    <a:lnTo>
                      <a:pt x="285" y="94"/>
                    </a:lnTo>
                    <a:lnTo>
                      <a:pt x="297" y="91"/>
                    </a:lnTo>
                    <a:lnTo>
                      <a:pt x="309" y="87"/>
                    </a:lnTo>
                    <a:lnTo>
                      <a:pt x="321" y="86"/>
                    </a:lnTo>
                    <a:lnTo>
                      <a:pt x="333" y="85"/>
                    </a:lnTo>
                    <a:lnTo>
                      <a:pt x="347" y="86"/>
                    </a:lnTo>
                    <a:lnTo>
                      <a:pt x="359" y="87"/>
                    </a:lnTo>
                    <a:lnTo>
                      <a:pt x="372" y="90"/>
                    </a:lnTo>
                    <a:lnTo>
                      <a:pt x="387" y="93"/>
                    </a:lnTo>
                    <a:lnTo>
                      <a:pt x="400" y="96"/>
                    </a:lnTo>
                    <a:lnTo>
                      <a:pt x="413" y="102"/>
                    </a:lnTo>
                    <a:lnTo>
                      <a:pt x="428" y="107"/>
                    </a:lnTo>
                    <a:lnTo>
                      <a:pt x="442" y="115"/>
                    </a:lnTo>
                    <a:lnTo>
                      <a:pt x="464" y="128"/>
                    </a:lnTo>
                    <a:lnTo>
                      <a:pt x="483" y="140"/>
                    </a:lnTo>
                    <a:lnTo>
                      <a:pt x="499" y="153"/>
                    </a:lnTo>
                    <a:lnTo>
                      <a:pt x="513" y="168"/>
                    </a:lnTo>
                    <a:lnTo>
                      <a:pt x="526" y="182"/>
                    </a:lnTo>
                    <a:lnTo>
                      <a:pt x="537" y="198"/>
                    </a:lnTo>
                    <a:lnTo>
                      <a:pt x="548" y="216"/>
                    </a:lnTo>
                    <a:lnTo>
                      <a:pt x="559" y="233"/>
                    </a:lnTo>
                    <a:lnTo>
                      <a:pt x="631" y="199"/>
                    </a:lnTo>
                    <a:lnTo>
                      <a:pt x="617" y="172"/>
                    </a:lnTo>
                    <a:lnTo>
                      <a:pt x="602" y="149"/>
                    </a:lnTo>
                    <a:lnTo>
                      <a:pt x="594" y="138"/>
                    </a:lnTo>
                    <a:lnTo>
                      <a:pt x="585" y="126"/>
                    </a:lnTo>
                    <a:lnTo>
                      <a:pt x="576" y="116"/>
                    </a:lnTo>
                    <a:lnTo>
                      <a:pt x="567" y="106"/>
                    </a:lnTo>
                    <a:lnTo>
                      <a:pt x="557" y="97"/>
                    </a:lnTo>
                    <a:lnTo>
                      <a:pt x="548" y="88"/>
                    </a:lnTo>
                    <a:lnTo>
                      <a:pt x="537" y="80"/>
                    </a:lnTo>
                    <a:lnTo>
                      <a:pt x="526" y="72"/>
                    </a:lnTo>
                    <a:lnTo>
                      <a:pt x="503" y="56"/>
                    </a:lnTo>
                    <a:lnTo>
                      <a:pt x="478" y="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1" name="Freeform 175"/>
              <p:cNvSpPr>
                <a:spLocks/>
              </p:cNvSpPr>
              <p:nvPr userDrawn="1"/>
            </p:nvSpPr>
            <p:spPr bwMode="auto">
              <a:xfrm>
                <a:off x="4945" y="3975"/>
                <a:ext cx="82" cy="90"/>
              </a:xfrm>
              <a:custGeom>
                <a:avLst/>
                <a:gdLst>
                  <a:gd name="T0" fmla="*/ 0 w 739"/>
                  <a:gd name="T1" fmla="*/ 579 h 808"/>
                  <a:gd name="T2" fmla="*/ 92 w 739"/>
                  <a:gd name="T3" fmla="*/ 627 h 808"/>
                  <a:gd name="T4" fmla="*/ 240 w 739"/>
                  <a:gd name="T5" fmla="*/ 327 h 808"/>
                  <a:gd name="T6" fmla="*/ 269 w 739"/>
                  <a:gd name="T7" fmla="*/ 269 h 808"/>
                  <a:gd name="T8" fmla="*/ 291 w 739"/>
                  <a:gd name="T9" fmla="*/ 222 h 808"/>
                  <a:gd name="T10" fmla="*/ 307 w 739"/>
                  <a:gd name="T11" fmla="*/ 187 h 808"/>
                  <a:gd name="T12" fmla="*/ 317 w 739"/>
                  <a:gd name="T13" fmla="*/ 163 h 808"/>
                  <a:gd name="T14" fmla="*/ 317 w 739"/>
                  <a:gd name="T15" fmla="*/ 168 h 808"/>
                  <a:gd name="T16" fmla="*/ 317 w 739"/>
                  <a:gd name="T17" fmla="*/ 182 h 808"/>
                  <a:gd name="T18" fmla="*/ 317 w 739"/>
                  <a:gd name="T19" fmla="*/ 203 h 808"/>
                  <a:gd name="T20" fmla="*/ 317 w 739"/>
                  <a:gd name="T21" fmla="*/ 230 h 808"/>
                  <a:gd name="T22" fmla="*/ 317 w 739"/>
                  <a:gd name="T23" fmla="*/ 260 h 808"/>
                  <a:gd name="T24" fmla="*/ 318 w 739"/>
                  <a:gd name="T25" fmla="*/ 293 h 808"/>
                  <a:gd name="T26" fmla="*/ 318 w 739"/>
                  <a:gd name="T27" fmla="*/ 325 h 808"/>
                  <a:gd name="T28" fmla="*/ 320 w 739"/>
                  <a:gd name="T29" fmla="*/ 356 h 808"/>
                  <a:gd name="T30" fmla="*/ 346 w 739"/>
                  <a:gd name="T31" fmla="*/ 760 h 808"/>
                  <a:gd name="T32" fmla="*/ 438 w 739"/>
                  <a:gd name="T33" fmla="*/ 808 h 808"/>
                  <a:gd name="T34" fmla="*/ 739 w 739"/>
                  <a:gd name="T35" fmla="*/ 229 h 808"/>
                  <a:gd name="T36" fmla="*/ 652 w 739"/>
                  <a:gd name="T37" fmla="*/ 183 h 808"/>
                  <a:gd name="T38" fmla="*/ 504 w 739"/>
                  <a:gd name="T39" fmla="*/ 478 h 808"/>
                  <a:gd name="T40" fmla="*/ 476 w 739"/>
                  <a:gd name="T41" fmla="*/ 536 h 808"/>
                  <a:gd name="T42" fmla="*/ 454 w 739"/>
                  <a:gd name="T43" fmla="*/ 588 h 808"/>
                  <a:gd name="T44" fmla="*/ 437 w 739"/>
                  <a:gd name="T45" fmla="*/ 626 h 808"/>
                  <a:gd name="T46" fmla="*/ 432 w 739"/>
                  <a:gd name="T47" fmla="*/ 641 h 808"/>
                  <a:gd name="T48" fmla="*/ 432 w 739"/>
                  <a:gd name="T49" fmla="*/ 635 h 808"/>
                  <a:gd name="T50" fmla="*/ 432 w 739"/>
                  <a:gd name="T51" fmla="*/ 623 h 808"/>
                  <a:gd name="T52" fmla="*/ 432 w 739"/>
                  <a:gd name="T53" fmla="*/ 605 h 808"/>
                  <a:gd name="T54" fmla="*/ 432 w 739"/>
                  <a:gd name="T55" fmla="*/ 583 h 808"/>
                  <a:gd name="T56" fmla="*/ 431 w 739"/>
                  <a:gd name="T57" fmla="*/ 557 h 808"/>
                  <a:gd name="T58" fmla="*/ 431 w 739"/>
                  <a:gd name="T59" fmla="*/ 528 h 808"/>
                  <a:gd name="T60" fmla="*/ 429 w 739"/>
                  <a:gd name="T61" fmla="*/ 498 h 808"/>
                  <a:gd name="T62" fmla="*/ 428 w 739"/>
                  <a:gd name="T63" fmla="*/ 467 h 808"/>
                  <a:gd name="T64" fmla="*/ 404 w 739"/>
                  <a:gd name="T65" fmla="*/ 54 h 808"/>
                  <a:gd name="T66" fmla="*/ 301 w 739"/>
                  <a:gd name="T67" fmla="*/ 0 h 808"/>
                  <a:gd name="T68" fmla="*/ 0 w 739"/>
                  <a:gd name="T69" fmla="*/ 57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9" h="808">
                    <a:moveTo>
                      <a:pt x="0" y="579"/>
                    </a:moveTo>
                    <a:lnTo>
                      <a:pt x="92" y="627"/>
                    </a:lnTo>
                    <a:lnTo>
                      <a:pt x="240" y="327"/>
                    </a:lnTo>
                    <a:lnTo>
                      <a:pt x="269" y="269"/>
                    </a:lnTo>
                    <a:lnTo>
                      <a:pt x="291" y="222"/>
                    </a:lnTo>
                    <a:lnTo>
                      <a:pt x="307" y="187"/>
                    </a:lnTo>
                    <a:lnTo>
                      <a:pt x="317" y="163"/>
                    </a:lnTo>
                    <a:lnTo>
                      <a:pt x="317" y="168"/>
                    </a:lnTo>
                    <a:lnTo>
                      <a:pt x="317" y="182"/>
                    </a:lnTo>
                    <a:lnTo>
                      <a:pt x="317" y="203"/>
                    </a:lnTo>
                    <a:lnTo>
                      <a:pt x="317" y="230"/>
                    </a:lnTo>
                    <a:lnTo>
                      <a:pt x="317" y="260"/>
                    </a:lnTo>
                    <a:lnTo>
                      <a:pt x="318" y="293"/>
                    </a:lnTo>
                    <a:lnTo>
                      <a:pt x="318" y="325"/>
                    </a:lnTo>
                    <a:lnTo>
                      <a:pt x="320" y="356"/>
                    </a:lnTo>
                    <a:lnTo>
                      <a:pt x="346" y="760"/>
                    </a:lnTo>
                    <a:lnTo>
                      <a:pt x="438" y="808"/>
                    </a:lnTo>
                    <a:lnTo>
                      <a:pt x="739" y="229"/>
                    </a:lnTo>
                    <a:lnTo>
                      <a:pt x="652" y="183"/>
                    </a:lnTo>
                    <a:lnTo>
                      <a:pt x="504" y="478"/>
                    </a:lnTo>
                    <a:lnTo>
                      <a:pt x="476" y="536"/>
                    </a:lnTo>
                    <a:lnTo>
                      <a:pt x="454" y="588"/>
                    </a:lnTo>
                    <a:lnTo>
                      <a:pt x="437" y="626"/>
                    </a:lnTo>
                    <a:lnTo>
                      <a:pt x="432" y="641"/>
                    </a:lnTo>
                    <a:lnTo>
                      <a:pt x="432" y="635"/>
                    </a:lnTo>
                    <a:lnTo>
                      <a:pt x="432" y="623"/>
                    </a:lnTo>
                    <a:lnTo>
                      <a:pt x="432" y="605"/>
                    </a:lnTo>
                    <a:lnTo>
                      <a:pt x="432" y="583"/>
                    </a:lnTo>
                    <a:lnTo>
                      <a:pt x="431" y="557"/>
                    </a:lnTo>
                    <a:lnTo>
                      <a:pt x="431" y="528"/>
                    </a:lnTo>
                    <a:lnTo>
                      <a:pt x="429" y="498"/>
                    </a:lnTo>
                    <a:lnTo>
                      <a:pt x="428" y="467"/>
                    </a:lnTo>
                    <a:lnTo>
                      <a:pt x="404" y="54"/>
                    </a:lnTo>
                    <a:lnTo>
                      <a:pt x="301" y="0"/>
                    </a:lnTo>
                    <a:lnTo>
                      <a:pt x="0" y="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2" name="Freeform 176"/>
              <p:cNvSpPr>
                <a:spLocks/>
              </p:cNvSpPr>
              <p:nvPr userDrawn="1"/>
            </p:nvSpPr>
            <p:spPr bwMode="auto">
              <a:xfrm>
                <a:off x="5184" y="3776"/>
                <a:ext cx="82" cy="89"/>
              </a:xfrm>
              <a:custGeom>
                <a:avLst/>
                <a:gdLst>
                  <a:gd name="T0" fmla="*/ 0 w 739"/>
                  <a:gd name="T1" fmla="*/ 579 h 806"/>
                  <a:gd name="T2" fmla="*/ 92 w 739"/>
                  <a:gd name="T3" fmla="*/ 625 h 806"/>
                  <a:gd name="T4" fmla="*/ 240 w 739"/>
                  <a:gd name="T5" fmla="*/ 325 h 806"/>
                  <a:gd name="T6" fmla="*/ 269 w 739"/>
                  <a:gd name="T7" fmla="*/ 267 h 806"/>
                  <a:gd name="T8" fmla="*/ 291 w 739"/>
                  <a:gd name="T9" fmla="*/ 221 h 806"/>
                  <a:gd name="T10" fmla="*/ 307 w 739"/>
                  <a:gd name="T11" fmla="*/ 185 h 806"/>
                  <a:gd name="T12" fmla="*/ 317 w 739"/>
                  <a:gd name="T13" fmla="*/ 161 h 806"/>
                  <a:gd name="T14" fmla="*/ 317 w 739"/>
                  <a:gd name="T15" fmla="*/ 166 h 806"/>
                  <a:gd name="T16" fmla="*/ 317 w 739"/>
                  <a:gd name="T17" fmla="*/ 180 h 806"/>
                  <a:gd name="T18" fmla="*/ 317 w 739"/>
                  <a:gd name="T19" fmla="*/ 202 h 806"/>
                  <a:gd name="T20" fmla="*/ 317 w 739"/>
                  <a:gd name="T21" fmla="*/ 228 h 806"/>
                  <a:gd name="T22" fmla="*/ 317 w 739"/>
                  <a:gd name="T23" fmla="*/ 258 h 806"/>
                  <a:gd name="T24" fmla="*/ 318 w 739"/>
                  <a:gd name="T25" fmla="*/ 291 h 806"/>
                  <a:gd name="T26" fmla="*/ 318 w 739"/>
                  <a:gd name="T27" fmla="*/ 323 h 806"/>
                  <a:gd name="T28" fmla="*/ 320 w 739"/>
                  <a:gd name="T29" fmla="*/ 354 h 806"/>
                  <a:gd name="T30" fmla="*/ 346 w 739"/>
                  <a:gd name="T31" fmla="*/ 758 h 806"/>
                  <a:gd name="T32" fmla="*/ 438 w 739"/>
                  <a:gd name="T33" fmla="*/ 806 h 806"/>
                  <a:gd name="T34" fmla="*/ 739 w 739"/>
                  <a:gd name="T35" fmla="*/ 227 h 806"/>
                  <a:gd name="T36" fmla="*/ 652 w 739"/>
                  <a:gd name="T37" fmla="*/ 183 h 806"/>
                  <a:gd name="T38" fmla="*/ 504 w 739"/>
                  <a:gd name="T39" fmla="*/ 476 h 806"/>
                  <a:gd name="T40" fmla="*/ 476 w 739"/>
                  <a:gd name="T41" fmla="*/ 534 h 806"/>
                  <a:gd name="T42" fmla="*/ 454 w 739"/>
                  <a:gd name="T43" fmla="*/ 586 h 806"/>
                  <a:gd name="T44" fmla="*/ 438 w 739"/>
                  <a:gd name="T45" fmla="*/ 625 h 806"/>
                  <a:gd name="T46" fmla="*/ 432 w 739"/>
                  <a:gd name="T47" fmla="*/ 640 h 806"/>
                  <a:gd name="T48" fmla="*/ 432 w 739"/>
                  <a:gd name="T49" fmla="*/ 633 h 806"/>
                  <a:gd name="T50" fmla="*/ 432 w 739"/>
                  <a:gd name="T51" fmla="*/ 621 h 806"/>
                  <a:gd name="T52" fmla="*/ 432 w 739"/>
                  <a:gd name="T53" fmla="*/ 603 h 806"/>
                  <a:gd name="T54" fmla="*/ 432 w 739"/>
                  <a:gd name="T55" fmla="*/ 581 h 806"/>
                  <a:gd name="T56" fmla="*/ 432 w 739"/>
                  <a:gd name="T57" fmla="*/ 555 h 806"/>
                  <a:gd name="T58" fmla="*/ 431 w 739"/>
                  <a:gd name="T59" fmla="*/ 527 h 806"/>
                  <a:gd name="T60" fmla="*/ 429 w 739"/>
                  <a:gd name="T61" fmla="*/ 496 h 806"/>
                  <a:gd name="T62" fmla="*/ 428 w 739"/>
                  <a:gd name="T63" fmla="*/ 466 h 806"/>
                  <a:gd name="T64" fmla="*/ 404 w 739"/>
                  <a:gd name="T65" fmla="*/ 52 h 806"/>
                  <a:gd name="T66" fmla="*/ 301 w 739"/>
                  <a:gd name="T67" fmla="*/ 0 h 806"/>
                  <a:gd name="T68" fmla="*/ 0 w 739"/>
                  <a:gd name="T69" fmla="*/ 57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9" h="806">
                    <a:moveTo>
                      <a:pt x="0" y="579"/>
                    </a:moveTo>
                    <a:lnTo>
                      <a:pt x="92" y="625"/>
                    </a:lnTo>
                    <a:lnTo>
                      <a:pt x="240" y="325"/>
                    </a:lnTo>
                    <a:lnTo>
                      <a:pt x="269" y="267"/>
                    </a:lnTo>
                    <a:lnTo>
                      <a:pt x="291" y="221"/>
                    </a:lnTo>
                    <a:lnTo>
                      <a:pt x="307" y="185"/>
                    </a:lnTo>
                    <a:lnTo>
                      <a:pt x="317" y="161"/>
                    </a:lnTo>
                    <a:lnTo>
                      <a:pt x="317" y="166"/>
                    </a:lnTo>
                    <a:lnTo>
                      <a:pt x="317" y="180"/>
                    </a:lnTo>
                    <a:lnTo>
                      <a:pt x="317" y="202"/>
                    </a:lnTo>
                    <a:lnTo>
                      <a:pt x="317" y="228"/>
                    </a:lnTo>
                    <a:lnTo>
                      <a:pt x="317" y="258"/>
                    </a:lnTo>
                    <a:lnTo>
                      <a:pt x="318" y="291"/>
                    </a:lnTo>
                    <a:lnTo>
                      <a:pt x="318" y="323"/>
                    </a:lnTo>
                    <a:lnTo>
                      <a:pt x="320" y="354"/>
                    </a:lnTo>
                    <a:lnTo>
                      <a:pt x="346" y="758"/>
                    </a:lnTo>
                    <a:lnTo>
                      <a:pt x="438" y="806"/>
                    </a:lnTo>
                    <a:lnTo>
                      <a:pt x="739" y="227"/>
                    </a:lnTo>
                    <a:lnTo>
                      <a:pt x="652" y="183"/>
                    </a:lnTo>
                    <a:lnTo>
                      <a:pt x="504" y="476"/>
                    </a:lnTo>
                    <a:lnTo>
                      <a:pt x="476" y="534"/>
                    </a:lnTo>
                    <a:lnTo>
                      <a:pt x="454" y="586"/>
                    </a:lnTo>
                    <a:lnTo>
                      <a:pt x="438" y="625"/>
                    </a:lnTo>
                    <a:lnTo>
                      <a:pt x="432" y="640"/>
                    </a:lnTo>
                    <a:lnTo>
                      <a:pt x="432" y="633"/>
                    </a:lnTo>
                    <a:lnTo>
                      <a:pt x="432" y="621"/>
                    </a:lnTo>
                    <a:lnTo>
                      <a:pt x="432" y="603"/>
                    </a:lnTo>
                    <a:lnTo>
                      <a:pt x="432" y="581"/>
                    </a:lnTo>
                    <a:lnTo>
                      <a:pt x="432" y="555"/>
                    </a:lnTo>
                    <a:lnTo>
                      <a:pt x="431" y="527"/>
                    </a:lnTo>
                    <a:lnTo>
                      <a:pt x="429" y="496"/>
                    </a:lnTo>
                    <a:lnTo>
                      <a:pt x="428" y="466"/>
                    </a:lnTo>
                    <a:lnTo>
                      <a:pt x="404" y="52"/>
                    </a:lnTo>
                    <a:lnTo>
                      <a:pt x="301" y="0"/>
                    </a:lnTo>
                    <a:lnTo>
                      <a:pt x="0" y="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3" name="Freeform 177"/>
              <p:cNvSpPr>
                <a:spLocks noEditPoints="1"/>
              </p:cNvSpPr>
              <p:nvPr userDrawn="1"/>
            </p:nvSpPr>
            <p:spPr bwMode="auto">
              <a:xfrm>
                <a:off x="4655" y="3824"/>
                <a:ext cx="73" cy="80"/>
              </a:xfrm>
              <a:custGeom>
                <a:avLst/>
                <a:gdLst>
                  <a:gd name="T0" fmla="*/ 446 w 655"/>
                  <a:gd name="T1" fmla="*/ 169 h 716"/>
                  <a:gd name="T2" fmla="*/ 484 w 655"/>
                  <a:gd name="T3" fmla="*/ 195 h 716"/>
                  <a:gd name="T4" fmla="*/ 507 w 655"/>
                  <a:gd name="T5" fmla="*/ 217 h 716"/>
                  <a:gd name="T6" fmla="*/ 519 w 655"/>
                  <a:gd name="T7" fmla="*/ 233 h 716"/>
                  <a:gd name="T8" fmla="*/ 530 w 655"/>
                  <a:gd name="T9" fmla="*/ 252 h 716"/>
                  <a:gd name="T10" fmla="*/ 539 w 655"/>
                  <a:gd name="T11" fmla="*/ 272 h 716"/>
                  <a:gd name="T12" fmla="*/ 546 w 655"/>
                  <a:gd name="T13" fmla="*/ 294 h 716"/>
                  <a:gd name="T14" fmla="*/ 549 w 655"/>
                  <a:gd name="T15" fmla="*/ 316 h 716"/>
                  <a:gd name="T16" fmla="*/ 551 w 655"/>
                  <a:gd name="T17" fmla="*/ 338 h 716"/>
                  <a:gd name="T18" fmla="*/ 549 w 655"/>
                  <a:gd name="T19" fmla="*/ 360 h 716"/>
                  <a:gd name="T20" fmla="*/ 545 w 655"/>
                  <a:gd name="T21" fmla="*/ 385 h 716"/>
                  <a:gd name="T22" fmla="*/ 537 w 655"/>
                  <a:gd name="T23" fmla="*/ 409 h 716"/>
                  <a:gd name="T24" fmla="*/ 522 w 655"/>
                  <a:gd name="T25" fmla="*/ 451 h 716"/>
                  <a:gd name="T26" fmla="*/ 494 w 655"/>
                  <a:gd name="T27" fmla="*/ 504 h 716"/>
                  <a:gd name="T28" fmla="*/ 467 w 655"/>
                  <a:gd name="T29" fmla="*/ 544 h 716"/>
                  <a:gd name="T30" fmla="*/ 438 w 655"/>
                  <a:gd name="T31" fmla="*/ 576 h 716"/>
                  <a:gd name="T32" fmla="*/ 409 w 655"/>
                  <a:gd name="T33" fmla="*/ 598 h 716"/>
                  <a:gd name="T34" fmla="*/ 380 w 655"/>
                  <a:gd name="T35" fmla="*/ 613 h 716"/>
                  <a:gd name="T36" fmla="*/ 350 w 655"/>
                  <a:gd name="T37" fmla="*/ 622 h 716"/>
                  <a:gd name="T38" fmla="*/ 321 w 655"/>
                  <a:gd name="T39" fmla="*/ 625 h 716"/>
                  <a:gd name="T40" fmla="*/ 291 w 655"/>
                  <a:gd name="T41" fmla="*/ 621 h 716"/>
                  <a:gd name="T42" fmla="*/ 257 w 655"/>
                  <a:gd name="T43" fmla="*/ 612 h 716"/>
                  <a:gd name="T44" fmla="*/ 222 w 655"/>
                  <a:gd name="T45" fmla="*/ 598 h 716"/>
                  <a:gd name="T46" fmla="*/ 127 w 655"/>
                  <a:gd name="T47" fmla="*/ 549 h 716"/>
                  <a:gd name="T48" fmla="*/ 423 w 655"/>
                  <a:gd name="T49" fmla="*/ 157 h 716"/>
                  <a:gd name="T50" fmla="*/ 169 w 655"/>
                  <a:gd name="T51" fmla="*/ 664 h 716"/>
                  <a:gd name="T52" fmla="*/ 214 w 655"/>
                  <a:gd name="T53" fmla="*/ 686 h 716"/>
                  <a:gd name="T54" fmla="*/ 251 w 655"/>
                  <a:gd name="T55" fmla="*/ 702 h 716"/>
                  <a:gd name="T56" fmla="*/ 286 w 655"/>
                  <a:gd name="T57" fmla="*/ 712 h 716"/>
                  <a:gd name="T58" fmla="*/ 328 w 655"/>
                  <a:gd name="T59" fmla="*/ 716 h 716"/>
                  <a:gd name="T60" fmla="*/ 373 w 655"/>
                  <a:gd name="T61" fmla="*/ 712 h 716"/>
                  <a:gd name="T62" fmla="*/ 398 w 655"/>
                  <a:gd name="T63" fmla="*/ 706 h 716"/>
                  <a:gd name="T64" fmla="*/ 422 w 655"/>
                  <a:gd name="T65" fmla="*/ 698 h 716"/>
                  <a:gd name="T66" fmla="*/ 447 w 655"/>
                  <a:gd name="T67" fmla="*/ 688 h 716"/>
                  <a:gd name="T68" fmla="*/ 471 w 655"/>
                  <a:gd name="T69" fmla="*/ 675 h 716"/>
                  <a:gd name="T70" fmla="*/ 496 w 655"/>
                  <a:gd name="T71" fmla="*/ 658 h 716"/>
                  <a:gd name="T72" fmla="*/ 520 w 655"/>
                  <a:gd name="T73" fmla="*/ 639 h 716"/>
                  <a:gd name="T74" fmla="*/ 543 w 655"/>
                  <a:gd name="T75" fmla="*/ 616 h 716"/>
                  <a:gd name="T76" fmla="*/ 565 w 655"/>
                  <a:gd name="T77" fmla="*/ 589 h 716"/>
                  <a:gd name="T78" fmla="*/ 586 w 655"/>
                  <a:gd name="T79" fmla="*/ 559 h 716"/>
                  <a:gd name="T80" fmla="*/ 606 w 655"/>
                  <a:gd name="T81" fmla="*/ 525 h 716"/>
                  <a:gd name="T82" fmla="*/ 624 w 655"/>
                  <a:gd name="T83" fmla="*/ 486 h 716"/>
                  <a:gd name="T84" fmla="*/ 639 w 655"/>
                  <a:gd name="T85" fmla="*/ 449 h 716"/>
                  <a:gd name="T86" fmla="*/ 649 w 655"/>
                  <a:gd name="T87" fmla="*/ 415 h 716"/>
                  <a:gd name="T88" fmla="*/ 654 w 655"/>
                  <a:gd name="T89" fmla="*/ 381 h 716"/>
                  <a:gd name="T90" fmla="*/ 655 w 655"/>
                  <a:gd name="T91" fmla="*/ 348 h 716"/>
                  <a:gd name="T92" fmla="*/ 653 w 655"/>
                  <a:gd name="T93" fmla="*/ 317 h 716"/>
                  <a:gd name="T94" fmla="*/ 646 w 655"/>
                  <a:gd name="T95" fmla="*/ 285 h 716"/>
                  <a:gd name="T96" fmla="*/ 635 w 655"/>
                  <a:gd name="T97" fmla="*/ 254 h 716"/>
                  <a:gd name="T98" fmla="*/ 616 w 655"/>
                  <a:gd name="T99" fmla="*/ 215 h 716"/>
                  <a:gd name="T100" fmla="*/ 592 w 655"/>
                  <a:gd name="T101" fmla="*/ 182 h 716"/>
                  <a:gd name="T102" fmla="*/ 564 w 655"/>
                  <a:gd name="T103" fmla="*/ 152 h 716"/>
                  <a:gd name="T104" fmla="*/ 533 w 655"/>
                  <a:gd name="T105" fmla="*/ 127 h 716"/>
                  <a:gd name="T106" fmla="*/ 487 w 655"/>
                  <a:gd name="T107" fmla="*/ 99 h 716"/>
                  <a:gd name="T108" fmla="*/ 430 w 655"/>
                  <a:gd name="T109" fmla="*/ 68 h 716"/>
                  <a:gd name="T110" fmla="*/ 0 w 655"/>
                  <a:gd name="T111" fmla="*/ 576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5" h="716">
                    <a:moveTo>
                      <a:pt x="423" y="157"/>
                    </a:moveTo>
                    <a:lnTo>
                      <a:pt x="446" y="169"/>
                    </a:lnTo>
                    <a:lnTo>
                      <a:pt x="466" y="183"/>
                    </a:lnTo>
                    <a:lnTo>
                      <a:pt x="484" y="195"/>
                    </a:lnTo>
                    <a:lnTo>
                      <a:pt x="500" y="210"/>
                    </a:lnTo>
                    <a:lnTo>
                      <a:pt x="507" y="217"/>
                    </a:lnTo>
                    <a:lnTo>
                      <a:pt x="514" y="225"/>
                    </a:lnTo>
                    <a:lnTo>
                      <a:pt x="519" y="233"/>
                    </a:lnTo>
                    <a:lnTo>
                      <a:pt x="525" y="242"/>
                    </a:lnTo>
                    <a:lnTo>
                      <a:pt x="530" y="252"/>
                    </a:lnTo>
                    <a:lnTo>
                      <a:pt x="535" y="261"/>
                    </a:lnTo>
                    <a:lnTo>
                      <a:pt x="539" y="272"/>
                    </a:lnTo>
                    <a:lnTo>
                      <a:pt x="543" y="283"/>
                    </a:lnTo>
                    <a:lnTo>
                      <a:pt x="546" y="294"/>
                    </a:lnTo>
                    <a:lnTo>
                      <a:pt x="548" y="304"/>
                    </a:lnTo>
                    <a:lnTo>
                      <a:pt x="549" y="316"/>
                    </a:lnTo>
                    <a:lnTo>
                      <a:pt x="551" y="327"/>
                    </a:lnTo>
                    <a:lnTo>
                      <a:pt x="551" y="338"/>
                    </a:lnTo>
                    <a:lnTo>
                      <a:pt x="551" y="349"/>
                    </a:lnTo>
                    <a:lnTo>
                      <a:pt x="549" y="360"/>
                    </a:lnTo>
                    <a:lnTo>
                      <a:pt x="547" y="372"/>
                    </a:lnTo>
                    <a:lnTo>
                      <a:pt x="545" y="385"/>
                    </a:lnTo>
                    <a:lnTo>
                      <a:pt x="542" y="397"/>
                    </a:lnTo>
                    <a:lnTo>
                      <a:pt x="537" y="409"/>
                    </a:lnTo>
                    <a:lnTo>
                      <a:pt x="533" y="423"/>
                    </a:lnTo>
                    <a:lnTo>
                      <a:pt x="522" y="451"/>
                    </a:lnTo>
                    <a:lnTo>
                      <a:pt x="507" y="480"/>
                    </a:lnTo>
                    <a:lnTo>
                      <a:pt x="494" y="504"/>
                    </a:lnTo>
                    <a:lnTo>
                      <a:pt x="480" y="525"/>
                    </a:lnTo>
                    <a:lnTo>
                      <a:pt x="467" y="544"/>
                    </a:lnTo>
                    <a:lnTo>
                      <a:pt x="452" y="561"/>
                    </a:lnTo>
                    <a:lnTo>
                      <a:pt x="438" y="576"/>
                    </a:lnTo>
                    <a:lnTo>
                      <a:pt x="423" y="588"/>
                    </a:lnTo>
                    <a:lnTo>
                      <a:pt x="409" y="598"/>
                    </a:lnTo>
                    <a:lnTo>
                      <a:pt x="394" y="607"/>
                    </a:lnTo>
                    <a:lnTo>
                      <a:pt x="380" y="613"/>
                    </a:lnTo>
                    <a:lnTo>
                      <a:pt x="365" y="619"/>
                    </a:lnTo>
                    <a:lnTo>
                      <a:pt x="350" y="622"/>
                    </a:lnTo>
                    <a:lnTo>
                      <a:pt x="335" y="625"/>
                    </a:lnTo>
                    <a:lnTo>
                      <a:pt x="321" y="625"/>
                    </a:lnTo>
                    <a:lnTo>
                      <a:pt x="305" y="623"/>
                    </a:lnTo>
                    <a:lnTo>
                      <a:pt x="291" y="621"/>
                    </a:lnTo>
                    <a:lnTo>
                      <a:pt x="276" y="618"/>
                    </a:lnTo>
                    <a:lnTo>
                      <a:pt x="257" y="612"/>
                    </a:lnTo>
                    <a:lnTo>
                      <a:pt x="239" y="606"/>
                    </a:lnTo>
                    <a:lnTo>
                      <a:pt x="222" y="598"/>
                    </a:lnTo>
                    <a:lnTo>
                      <a:pt x="198" y="586"/>
                    </a:lnTo>
                    <a:lnTo>
                      <a:pt x="127" y="549"/>
                    </a:lnTo>
                    <a:lnTo>
                      <a:pt x="350" y="119"/>
                    </a:lnTo>
                    <a:lnTo>
                      <a:pt x="423" y="157"/>
                    </a:lnTo>
                    <a:close/>
                    <a:moveTo>
                      <a:pt x="0" y="576"/>
                    </a:moveTo>
                    <a:lnTo>
                      <a:pt x="169" y="664"/>
                    </a:lnTo>
                    <a:lnTo>
                      <a:pt x="193" y="676"/>
                    </a:lnTo>
                    <a:lnTo>
                      <a:pt x="214" y="686"/>
                    </a:lnTo>
                    <a:lnTo>
                      <a:pt x="234" y="695"/>
                    </a:lnTo>
                    <a:lnTo>
                      <a:pt x="251" y="702"/>
                    </a:lnTo>
                    <a:lnTo>
                      <a:pt x="267" y="708"/>
                    </a:lnTo>
                    <a:lnTo>
                      <a:pt x="286" y="712"/>
                    </a:lnTo>
                    <a:lnTo>
                      <a:pt x="306" y="715"/>
                    </a:lnTo>
                    <a:lnTo>
                      <a:pt x="328" y="716"/>
                    </a:lnTo>
                    <a:lnTo>
                      <a:pt x="350" y="715"/>
                    </a:lnTo>
                    <a:lnTo>
                      <a:pt x="373" y="712"/>
                    </a:lnTo>
                    <a:lnTo>
                      <a:pt x="386" y="709"/>
                    </a:lnTo>
                    <a:lnTo>
                      <a:pt x="398" y="706"/>
                    </a:lnTo>
                    <a:lnTo>
                      <a:pt x="410" y="703"/>
                    </a:lnTo>
                    <a:lnTo>
                      <a:pt x="422" y="698"/>
                    </a:lnTo>
                    <a:lnTo>
                      <a:pt x="435" y="694"/>
                    </a:lnTo>
                    <a:lnTo>
                      <a:pt x="447" y="688"/>
                    </a:lnTo>
                    <a:lnTo>
                      <a:pt x="459" y="681"/>
                    </a:lnTo>
                    <a:lnTo>
                      <a:pt x="471" y="675"/>
                    </a:lnTo>
                    <a:lnTo>
                      <a:pt x="484" y="667"/>
                    </a:lnTo>
                    <a:lnTo>
                      <a:pt x="496" y="658"/>
                    </a:lnTo>
                    <a:lnTo>
                      <a:pt x="508" y="649"/>
                    </a:lnTo>
                    <a:lnTo>
                      <a:pt x="520" y="639"/>
                    </a:lnTo>
                    <a:lnTo>
                      <a:pt x="532" y="628"/>
                    </a:lnTo>
                    <a:lnTo>
                      <a:pt x="543" y="616"/>
                    </a:lnTo>
                    <a:lnTo>
                      <a:pt x="554" y="603"/>
                    </a:lnTo>
                    <a:lnTo>
                      <a:pt x="565" y="589"/>
                    </a:lnTo>
                    <a:lnTo>
                      <a:pt x="576" y="574"/>
                    </a:lnTo>
                    <a:lnTo>
                      <a:pt x="586" y="559"/>
                    </a:lnTo>
                    <a:lnTo>
                      <a:pt x="596" y="542"/>
                    </a:lnTo>
                    <a:lnTo>
                      <a:pt x="606" y="525"/>
                    </a:lnTo>
                    <a:lnTo>
                      <a:pt x="616" y="505"/>
                    </a:lnTo>
                    <a:lnTo>
                      <a:pt x="624" y="486"/>
                    </a:lnTo>
                    <a:lnTo>
                      <a:pt x="632" y="467"/>
                    </a:lnTo>
                    <a:lnTo>
                      <a:pt x="639" y="449"/>
                    </a:lnTo>
                    <a:lnTo>
                      <a:pt x="644" y="432"/>
                    </a:lnTo>
                    <a:lnTo>
                      <a:pt x="649" y="415"/>
                    </a:lnTo>
                    <a:lnTo>
                      <a:pt x="652" y="397"/>
                    </a:lnTo>
                    <a:lnTo>
                      <a:pt x="654" y="381"/>
                    </a:lnTo>
                    <a:lnTo>
                      <a:pt x="655" y="365"/>
                    </a:lnTo>
                    <a:lnTo>
                      <a:pt x="655" y="348"/>
                    </a:lnTo>
                    <a:lnTo>
                      <a:pt x="655" y="332"/>
                    </a:lnTo>
                    <a:lnTo>
                      <a:pt x="653" y="317"/>
                    </a:lnTo>
                    <a:lnTo>
                      <a:pt x="650" y="301"/>
                    </a:lnTo>
                    <a:lnTo>
                      <a:pt x="646" y="285"/>
                    </a:lnTo>
                    <a:lnTo>
                      <a:pt x="641" y="270"/>
                    </a:lnTo>
                    <a:lnTo>
                      <a:pt x="635" y="254"/>
                    </a:lnTo>
                    <a:lnTo>
                      <a:pt x="626" y="234"/>
                    </a:lnTo>
                    <a:lnTo>
                      <a:pt x="616" y="215"/>
                    </a:lnTo>
                    <a:lnTo>
                      <a:pt x="605" y="198"/>
                    </a:lnTo>
                    <a:lnTo>
                      <a:pt x="592" y="182"/>
                    </a:lnTo>
                    <a:lnTo>
                      <a:pt x="578" y="166"/>
                    </a:lnTo>
                    <a:lnTo>
                      <a:pt x="564" y="152"/>
                    </a:lnTo>
                    <a:lnTo>
                      <a:pt x="548" y="139"/>
                    </a:lnTo>
                    <a:lnTo>
                      <a:pt x="533" y="127"/>
                    </a:lnTo>
                    <a:lnTo>
                      <a:pt x="512" y="114"/>
                    </a:lnTo>
                    <a:lnTo>
                      <a:pt x="487" y="99"/>
                    </a:lnTo>
                    <a:lnTo>
                      <a:pt x="460" y="84"/>
                    </a:lnTo>
                    <a:lnTo>
                      <a:pt x="430" y="68"/>
                    </a:lnTo>
                    <a:lnTo>
                      <a:pt x="300" y="0"/>
                    </a:lnTo>
                    <a:lnTo>
                      <a:pt x="0" y="5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4" name="Freeform 178"/>
              <p:cNvSpPr>
                <a:spLocks noEditPoints="1"/>
              </p:cNvSpPr>
              <p:nvPr userDrawn="1"/>
            </p:nvSpPr>
            <p:spPr bwMode="auto">
              <a:xfrm>
                <a:off x="4422" y="3716"/>
                <a:ext cx="70" cy="83"/>
              </a:xfrm>
              <a:custGeom>
                <a:avLst/>
                <a:gdLst>
                  <a:gd name="T0" fmla="*/ 530 w 629"/>
                  <a:gd name="T1" fmla="*/ 106 h 748"/>
                  <a:gd name="T2" fmla="*/ 527 w 629"/>
                  <a:gd name="T3" fmla="*/ 119 h 748"/>
                  <a:gd name="T4" fmla="*/ 522 w 629"/>
                  <a:gd name="T5" fmla="*/ 154 h 748"/>
                  <a:gd name="T6" fmla="*/ 515 w 629"/>
                  <a:gd name="T7" fmla="*/ 203 h 748"/>
                  <a:gd name="T8" fmla="*/ 506 w 629"/>
                  <a:gd name="T9" fmla="*/ 260 h 748"/>
                  <a:gd name="T10" fmla="*/ 498 w 629"/>
                  <a:gd name="T11" fmla="*/ 318 h 748"/>
                  <a:gd name="T12" fmla="*/ 491 w 629"/>
                  <a:gd name="T13" fmla="*/ 368 h 748"/>
                  <a:gd name="T14" fmla="*/ 486 w 629"/>
                  <a:gd name="T15" fmla="*/ 405 h 748"/>
                  <a:gd name="T16" fmla="*/ 484 w 629"/>
                  <a:gd name="T17" fmla="*/ 420 h 748"/>
                  <a:gd name="T18" fmla="*/ 297 w 629"/>
                  <a:gd name="T19" fmla="*/ 323 h 748"/>
                  <a:gd name="T20" fmla="*/ 530 w 629"/>
                  <a:gd name="T21" fmla="*/ 106 h 748"/>
                  <a:gd name="T22" fmla="*/ 519 w 629"/>
                  <a:gd name="T23" fmla="*/ 0 h 748"/>
                  <a:gd name="T24" fmla="*/ 0 w 629"/>
                  <a:gd name="T25" fmla="*/ 466 h 748"/>
                  <a:gd name="T26" fmla="*/ 90 w 629"/>
                  <a:gd name="T27" fmla="*/ 513 h 748"/>
                  <a:gd name="T28" fmla="*/ 234 w 629"/>
                  <a:gd name="T29" fmla="*/ 384 h 748"/>
                  <a:gd name="T30" fmla="*/ 467 w 629"/>
                  <a:gd name="T31" fmla="*/ 505 h 748"/>
                  <a:gd name="T32" fmla="*/ 442 w 629"/>
                  <a:gd name="T33" fmla="*/ 696 h 748"/>
                  <a:gd name="T34" fmla="*/ 542 w 629"/>
                  <a:gd name="T35" fmla="*/ 748 h 748"/>
                  <a:gd name="T36" fmla="*/ 629 w 629"/>
                  <a:gd name="T37" fmla="*/ 58 h 748"/>
                  <a:gd name="T38" fmla="*/ 519 w 629"/>
                  <a:gd name="T39" fmla="*/ 0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9" h="748">
                    <a:moveTo>
                      <a:pt x="530" y="106"/>
                    </a:moveTo>
                    <a:lnTo>
                      <a:pt x="527" y="119"/>
                    </a:lnTo>
                    <a:lnTo>
                      <a:pt x="522" y="154"/>
                    </a:lnTo>
                    <a:lnTo>
                      <a:pt x="515" y="203"/>
                    </a:lnTo>
                    <a:lnTo>
                      <a:pt x="506" y="260"/>
                    </a:lnTo>
                    <a:lnTo>
                      <a:pt x="498" y="318"/>
                    </a:lnTo>
                    <a:lnTo>
                      <a:pt x="491" y="368"/>
                    </a:lnTo>
                    <a:lnTo>
                      <a:pt x="486" y="405"/>
                    </a:lnTo>
                    <a:lnTo>
                      <a:pt x="484" y="420"/>
                    </a:lnTo>
                    <a:lnTo>
                      <a:pt x="297" y="323"/>
                    </a:lnTo>
                    <a:lnTo>
                      <a:pt x="530" y="106"/>
                    </a:lnTo>
                    <a:close/>
                    <a:moveTo>
                      <a:pt x="519" y="0"/>
                    </a:moveTo>
                    <a:lnTo>
                      <a:pt x="0" y="466"/>
                    </a:lnTo>
                    <a:lnTo>
                      <a:pt x="90" y="513"/>
                    </a:lnTo>
                    <a:lnTo>
                      <a:pt x="234" y="384"/>
                    </a:lnTo>
                    <a:lnTo>
                      <a:pt x="467" y="505"/>
                    </a:lnTo>
                    <a:lnTo>
                      <a:pt x="442" y="696"/>
                    </a:lnTo>
                    <a:lnTo>
                      <a:pt x="542" y="748"/>
                    </a:lnTo>
                    <a:lnTo>
                      <a:pt x="629" y="58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5" name="Freeform 179"/>
              <p:cNvSpPr>
                <a:spLocks noEditPoints="1"/>
              </p:cNvSpPr>
              <p:nvPr userDrawn="1"/>
            </p:nvSpPr>
            <p:spPr bwMode="auto">
              <a:xfrm>
                <a:off x="4560" y="3463"/>
                <a:ext cx="70" cy="83"/>
              </a:xfrm>
              <a:custGeom>
                <a:avLst/>
                <a:gdLst>
                  <a:gd name="T0" fmla="*/ 528 w 629"/>
                  <a:gd name="T1" fmla="*/ 106 h 749"/>
                  <a:gd name="T2" fmla="*/ 527 w 629"/>
                  <a:gd name="T3" fmla="*/ 120 h 749"/>
                  <a:gd name="T4" fmla="*/ 522 w 629"/>
                  <a:gd name="T5" fmla="*/ 154 h 749"/>
                  <a:gd name="T6" fmla="*/ 514 w 629"/>
                  <a:gd name="T7" fmla="*/ 204 h 749"/>
                  <a:gd name="T8" fmla="*/ 506 w 629"/>
                  <a:gd name="T9" fmla="*/ 261 h 749"/>
                  <a:gd name="T10" fmla="*/ 498 w 629"/>
                  <a:gd name="T11" fmla="*/ 318 h 749"/>
                  <a:gd name="T12" fmla="*/ 490 w 629"/>
                  <a:gd name="T13" fmla="*/ 368 h 749"/>
                  <a:gd name="T14" fmla="*/ 485 w 629"/>
                  <a:gd name="T15" fmla="*/ 405 h 749"/>
                  <a:gd name="T16" fmla="*/ 484 w 629"/>
                  <a:gd name="T17" fmla="*/ 421 h 749"/>
                  <a:gd name="T18" fmla="*/ 296 w 629"/>
                  <a:gd name="T19" fmla="*/ 324 h 749"/>
                  <a:gd name="T20" fmla="*/ 528 w 629"/>
                  <a:gd name="T21" fmla="*/ 106 h 749"/>
                  <a:gd name="T22" fmla="*/ 517 w 629"/>
                  <a:gd name="T23" fmla="*/ 0 h 749"/>
                  <a:gd name="T24" fmla="*/ 0 w 629"/>
                  <a:gd name="T25" fmla="*/ 468 h 749"/>
                  <a:gd name="T26" fmla="*/ 90 w 629"/>
                  <a:gd name="T27" fmla="*/ 514 h 749"/>
                  <a:gd name="T28" fmla="*/ 234 w 629"/>
                  <a:gd name="T29" fmla="*/ 384 h 749"/>
                  <a:gd name="T30" fmla="*/ 466 w 629"/>
                  <a:gd name="T31" fmla="*/ 505 h 749"/>
                  <a:gd name="T32" fmla="*/ 441 w 629"/>
                  <a:gd name="T33" fmla="*/ 697 h 749"/>
                  <a:gd name="T34" fmla="*/ 542 w 629"/>
                  <a:gd name="T35" fmla="*/ 749 h 749"/>
                  <a:gd name="T36" fmla="*/ 629 w 629"/>
                  <a:gd name="T37" fmla="*/ 58 h 749"/>
                  <a:gd name="T38" fmla="*/ 517 w 629"/>
                  <a:gd name="T39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9" h="749">
                    <a:moveTo>
                      <a:pt x="528" y="106"/>
                    </a:moveTo>
                    <a:lnTo>
                      <a:pt x="527" y="120"/>
                    </a:lnTo>
                    <a:lnTo>
                      <a:pt x="522" y="154"/>
                    </a:lnTo>
                    <a:lnTo>
                      <a:pt x="514" y="204"/>
                    </a:lnTo>
                    <a:lnTo>
                      <a:pt x="506" y="261"/>
                    </a:lnTo>
                    <a:lnTo>
                      <a:pt x="498" y="318"/>
                    </a:lnTo>
                    <a:lnTo>
                      <a:pt x="490" y="368"/>
                    </a:lnTo>
                    <a:lnTo>
                      <a:pt x="485" y="405"/>
                    </a:lnTo>
                    <a:lnTo>
                      <a:pt x="484" y="421"/>
                    </a:lnTo>
                    <a:lnTo>
                      <a:pt x="296" y="324"/>
                    </a:lnTo>
                    <a:lnTo>
                      <a:pt x="528" y="106"/>
                    </a:lnTo>
                    <a:close/>
                    <a:moveTo>
                      <a:pt x="517" y="0"/>
                    </a:moveTo>
                    <a:lnTo>
                      <a:pt x="0" y="468"/>
                    </a:lnTo>
                    <a:lnTo>
                      <a:pt x="90" y="514"/>
                    </a:lnTo>
                    <a:lnTo>
                      <a:pt x="234" y="384"/>
                    </a:lnTo>
                    <a:lnTo>
                      <a:pt x="466" y="505"/>
                    </a:lnTo>
                    <a:lnTo>
                      <a:pt x="441" y="697"/>
                    </a:lnTo>
                    <a:lnTo>
                      <a:pt x="542" y="749"/>
                    </a:lnTo>
                    <a:lnTo>
                      <a:pt x="629" y="58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6" name="Freeform 180"/>
              <p:cNvSpPr>
                <a:spLocks/>
              </p:cNvSpPr>
              <p:nvPr userDrawn="1"/>
            </p:nvSpPr>
            <p:spPr bwMode="auto">
              <a:xfrm>
                <a:off x="4496" y="3742"/>
                <a:ext cx="82" cy="89"/>
              </a:xfrm>
              <a:custGeom>
                <a:avLst/>
                <a:gdLst>
                  <a:gd name="T0" fmla="*/ 0 w 739"/>
                  <a:gd name="T1" fmla="*/ 579 h 806"/>
                  <a:gd name="T2" fmla="*/ 90 w 739"/>
                  <a:gd name="T3" fmla="*/ 625 h 806"/>
                  <a:gd name="T4" fmla="*/ 240 w 739"/>
                  <a:gd name="T5" fmla="*/ 325 h 806"/>
                  <a:gd name="T6" fmla="*/ 269 w 739"/>
                  <a:gd name="T7" fmla="*/ 267 h 806"/>
                  <a:gd name="T8" fmla="*/ 291 w 739"/>
                  <a:gd name="T9" fmla="*/ 221 h 806"/>
                  <a:gd name="T10" fmla="*/ 307 w 739"/>
                  <a:gd name="T11" fmla="*/ 185 h 806"/>
                  <a:gd name="T12" fmla="*/ 317 w 739"/>
                  <a:gd name="T13" fmla="*/ 161 h 806"/>
                  <a:gd name="T14" fmla="*/ 317 w 739"/>
                  <a:gd name="T15" fmla="*/ 166 h 806"/>
                  <a:gd name="T16" fmla="*/ 317 w 739"/>
                  <a:gd name="T17" fmla="*/ 180 h 806"/>
                  <a:gd name="T18" fmla="*/ 317 w 739"/>
                  <a:gd name="T19" fmla="*/ 202 h 806"/>
                  <a:gd name="T20" fmla="*/ 317 w 739"/>
                  <a:gd name="T21" fmla="*/ 228 h 806"/>
                  <a:gd name="T22" fmla="*/ 317 w 739"/>
                  <a:gd name="T23" fmla="*/ 258 h 806"/>
                  <a:gd name="T24" fmla="*/ 317 w 739"/>
                  <a:gd name="T25" fmla="*/ 291 h 806"/>
                  <a:gd name="T26" fmla="*/ 318 w 739"/>
                  <a:gd name="T27" fmla="*/ 323 h 806"/>
                  <a:gd name="T28" fmla="*/ 319 w 739"/>
                  <a:gd name="T29" fmla="*/ 354 h 806"/>
                  <a:gd name="T30" fmla="*/ 346 w 739"/>
                  <a:gd name="T31" fmla="*/ 758 h 806"/>
                  <a:gd name="T32" fmla="*/ 438 w 739"/>
                  <a:gd name="T33" fmla="*/ 806 h 806"/>
                  <a:gd name="T34" fmla="*/ 739 w 739"/>
                  <a:gd name="T35" fmla="*/ 227 h 806"/>
                  <a:gd name="T36" fmla="*/ 652 w 739"/>
                  <a:gd name="T37" fmla="*/ 183 h 806"/>
                  <a:gd name="T38" fmla="*/ 504 w 739"/>
                  <a:gd name="T39" fmla="*/ 476 h 806"/>
                  <a:gd name="T40" fmla="*/ 476 w 739"/>
                  <a:gd name="T41" fmla="*/ 534 h 806"/>
                  <a:gd name="T42" fmla="*/ 454 w 739"/>
                  <a:gd name="T43" fmla="*/ 586 h 806"/>
                  <a:gd name="T44" fmla="*/ 437 w 739"/>
                  <a:gd name="T45" fmla="*/ 625 h 806"/>
                  <a:gd name="T46" fmla="*/ 432 w 739"/>
                  <a:gd name="T47" fmla="*/ 640 h 806"/>
                  <a:gd name="T48" fmla="*/ 432 w 739"/>
                  <a:gd name="T49" fmla="*/ 634 h 806"/>
                  <a:gd name="T50" fmla="*/ 432 w 739"/>
                  <a:gd name="T51" fmla="*/ 622 h 806"/>
                  <a:gd name="T52" fmla="*/ 432 w 739"/>
                  <a:gd name="T53" fmla="*/ 604 h 806"/>
                  <a:gd name="T54" fmla="*/ 432 w 739"/>
                  <a:gd name="T55" fmla="*/ 582 h 806"/>
                  <a:gd name="T56" fmla="*/ 430 w 739"/>
                  <a:gd name="T57" fmla="*/ 555 h 806"/>
                  <a:gd name="T58" fmla="*/ 430 w 739"/>
                  <a:gd name="T59" fmla="*/ 527 h 806"/>
                  <a:gd name="T60" fmla="*/ 429 w 739"/>
                  <a:gd name="T61" fmla="*/ 496 h 806"/>
                  <a:gd name="T62" fmla="*/ 428 w 739"/>
                  <a:gd name="T63" fmla="*/ 466 h 806"/>
                  <a:gd name="T64" fmla="*/ 403 w 739"/>
                  <a:gd name="T65" fmla="*/ 52 h 806"/>
                  <a:gd name="T66" fmla="*/ 301 w 739"/>
                  <a:gd name="T67" fmla="*/ 0 h 806"/>
                  <a:gd name="T68" fmla="*/ 0 w 739"/>
                  <a:gd name="T69" fmla="*/ 57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9" h="806">
                    <a:moveTo>
                      <a:pt x="0" y="579"/>
                    </a:moveTo>
                    <a:lnTo>
                      <a:pt x="90" y="625"/>
                    </a:lnTo>
                    <a:lnTo>
                      <a:pt x="240" y="325"/>
                    </a:lnTo>
                    <a:lnTo>
                      <a:pt x="269" y="267"/>
                    </a:lnTo>
                    <a:lnTo>
                      <a:pt x="291" y="221"/>
                    </a:lnTo>
                    <a:lnTo>
                      <a:pt x="307" y="185"/>
                    </a:lnTo>
                    <a:lnTo>
                      <a:pt x="317" y="161"/>
                    </a:lnTo>
                    <a:lnTo>
                      <a:pt x="317" y="166"/>
                    </a:lnTo>
                    <a:lnTo>
                      <a:pt x="317" y="180"/>
                    </a:lnTo>
                    <a:lnTo>
                      <a:pt x="317" y="202"/>
                    </a:lnTo>
                    <a:lnTo>
                      <a:pt x="317" y="228"/>
                    </a:lnTo>
                    <a:lnTo>
                      <a:pt x="317" y="258"/>
                    </a:lnTo>
                    <a:lnTo>
                      <a:pt x="317" y="291"/>
                    </a:lnTo>
                    <a:lnTo>
                      <a:pt x="318" y="323"/>
                    </a:lnTo>
                    <a:lnTo>
                      <a:pt x="319" y="354"/>
                    </a:lnTo>
                    <a:lnTo>
                      <a:pt x="346" y="758"/>
                    </a:lnTo>
                    <a:lnTo>
                      <a:pt x="438" y="806"/>
                    </a:lnTo>
                    <a:lnTo>
                      <a:pt x="739" y="227"/>
                    </a:lnTo>
                    <a:lnTo>
                      <a:pt x="652" y="183"/>
                    </a:lnTo>
                    <a:lnTo>
                      <a:pt x="504" y="476"/>
                    </a:lnTo>
                    <a:lnTo>
                      <a:pt x="476" y="534"/>
                    </a:lnTo>
                    <a:lnTo>
                      <a:pt x="454" y="586"/>
                    </a:lnTo>
                    <a:lnTo>
                      <a:pt x="437" y="625"/>
                    </a:lnTo>
                    <a:lnTo>
                      <a:pt x="432" y="640"/>
                    </a:lnTo>
                    <a:lnTo>
                      <a:pt x="432" y="634"/>
                    </a:lnTo>
                    <a:lnTo>
                      <a:pt x="432" y="622"/>
                    </a:lnTo>
                    <a:lnTo>
                      <a:pt x="432" y="604"/>
                    </a:lnTo>
                    <a:lnTo>
                      <a:pt x="432" y="582"/>
                    </a:lnTo>
                    <a:lnTo>
                      <a:pt x="430" y="555"/>
                    </a:lnTo>
                    <a:lnTo>
                      <a:pt x="430" y="527"/>
                    </a:lnTo>
                    <a:lnTo>
                      <a:pt x="429" y="496"/>
                    </a:lnTo>
                    <a:lnTo>
                      <a:pt x="428" y="466"/>
                    </a:lnTo>
                    <a:lnTo>
                      <a:pt x="403" y="52"/>
                    </a:lnTo>
                    <a:lnTo>
                      <a:pt x="301" y="0"/>
                    </a:lnTo>
                    <a:lnTo>
                      <a:pt x="0" y="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7" name="Freeform 181"/>
              <p:cNvSpPr>
                <a:spLocks noEditPoints="1"/>
              </p:cNvSpPr>
              <p:nvPr userDrawn="1"/>
            </p:nvSpPr>
            <p:spPr bwMode="auto">
              <a:xfrm>
                <a:off x="4565" y="3778"/>
                <a:ext cx="73" cy="80"/>
              </a:xfrm>
              <a:custGeom>
                <a:avLst/>
                <a:gdLst>
                  <a:gd name="T0" fmla="*/ 446 w 655"/>
                  <a:gd name="T1" fmla="*/ 169 h 716"/>
                  <a:gd name="T2" fmla="*/ 483 w 655"/>
                  <a:gd name="T3" fmla="*/ 195 h 716"/>
                  <a:gd name="T4" fmla="*/ 507 w 655"/>
                  <a:gd name="T5" fmla="*/ 217 h 716"/>
                  <a:gd name="T6" fmla="*/ 519 w 655"/>
                  <a:gd name="T7" fmla="*/ 233 h 716"/>
                  <a:gd name="T8" fmla="*/ 529 w 655"/>
                  <a:gd name="T9" fmla="*/ 251 h 716"/>
                  <a:gd name="T10" fmla="*/ 538 w 655"/>
                  <a:gd name="T11" fmla="*/ 272 h 716"/>
                  <a:gd name="T12" fmla="*/ 545 w 655"/>
                  <a:gd name="T13" fmla="*/ 293 h 716"/>
                  <a:gd name="T14" fmla="*/ 549 w 655"/>
                  <a:gd name="T15" fmla="*/ 315 h 716"/>
                  <a:gd name="T16" fmla="*/ 550 w 655"/>
                  <a:gd name="T17" fmla="*/ 338 h 716"/>
                  <a:gd name="T18" fmla="*/ 548 w 655"/>
                  <a:gd name="T19" fmla="*/ 360 h 716"/>
                  <a:gd name="T20" fmla="*/ 544 w 655"/>
                  <a:gd name="T21" fmla="*/ 383 h 716"/>
                  <a:gd name="T22" fmla="*/ 537 w 655"/>
                  <a:gd name="T23" fmla="*/ 409 h 716"/>
                  <a:gd name="T24" fmla="*/ 520 w 655"/>
                  <a:gd name="T25" fmla="*/ 450 h 716"/>
                  <a:gd name="T26" fmla="*/ 492 w 655"/>
                  <a:gd name="T27" fmla="*/ 504 h 716"/>
                  <a:gd name="T28" fmla="*/ 466 w 655"/>
                  <a:gd name="T29" fmla="*/ 544 h 716"/>
                  <a:gd name="T30" fmla="*/ 438 w 655"/>
                  <a:gd name="T31" fmla="*/ 575 h 716"/>
                  <a:gd name="T32" fmla="*/ 409 w 655"/>
                  <a:gd name="T33" fmla="*/ 598 h 716"/>
                  <a:gd name="T34" fmla="*/ 380 w 655"/>
                  <a:gd name="T35" fmla="*/ 613 h 716"/>
                  <a:gd name="T36" fmla="*/ 350 w 655"/>
                  <a:gd name="T37" fmla="*/ 622 h 716"/>
                  <a:gd name="T38" fmla="*/ 320 w 655"/>
                  <a:gd name="T39" fmla="*/ 624 h 716"/>
                  <a:gd name="T40" fmla="*/ 289 w 655"/>
                  <a:gd name="T41" fmla="*/ 621 h 716"/>
                  <a:gd name="T42" fmla="*/ 256 w 655"/>
                  <a:gd name="T43" fmla="*/ 612 h 716"/>
                  <a:gd name="T44" fmla="*/ 220 w 655"/>
                  <a:gd name="T45" fmla="*/ 598 h 716"/>
                  <a:gd name="T46" fmla="*/ 127 w 655"/>
                  <a:gd name="T47" fmla="*/ 549 h 716"/>
                  <a:gd name="T48" fmla="*/ 423 w 655"/>
                  <a:gd name="T49" fmla="*/ 157 h 716"/>
                  <a:gd name="T50" fmla="*/ 168 w 655"/>
                  <a:gd name="T51" fmla="*/ 663 h 716"/>
                  <a:gd name="T52" fmla="*/ 214 w 655"/>
                  <a:gd name="T53" fmla="*/ 686 h 716"/>
                  <a:gd name="T54" fmla="*/ 249 w 655"/>
                  <a:gd name="T55" fmla="*/ 701 h 716"/>
                  <a:gd name="T56" fmla="*/ 285 w 655"/>
                  <a:gd name="T57" fmla="*/ 711 h 716"/>
                  <a:gd name="T58" fmla="*/ 327 w 655"/>
                  <a:gd name="T59" fmla="*/ 716 h 716"/>
                  <a:gd name="T60" fmla="*/ 373 w 655"/>
                  <a:gd name="T61" fmla="*/ 711 h 716"/>
                  <a:gd name="T62" fmla="*/ 398 w 655"/>
                  <a:gd name="T63" fmla="*/ 706 h 716"/>
                  <a:gd name="T64" fmla="*/ 422 w 655"/>
                  <a:gd name="T65" fmla="*/ 698 h 716"/>
                  <a:gd name="T66" fmla="*/ 447 w 655"/>
                  <a:gd name="T67" fmla="*/ 688 h 716"/>
                  <a:gd name="T68" fmla="*/ 471 w 655"/>
                  <a:gd name="T69" fmla="*/ 675 h 716"/>
                  <a:gd name="T70" fmla="*/ 496 w 655"/>
                  <a:gd name="T71" fmla="*/ 658 h 716"/>
                  <a:gd name="T72" fmla="*/ 519 w 655"/>
                  <a:gd name="T73" fmla="*/ 639 h 716"/>
                  <a:gd name="T74" fmla="*/ 543 w 655"/>
                  <a:gd name="T75" fmla="*/ 615 h 716"/>
                  <a:gd name="T76" fmla="*/ 565 w 655"/>
                  <a:gd name="T77" fmla="*/ 589 h 716"/>
                  <a:gd name="T78" fmla="*/ 586 w 655"/>
                  <a:gd name="T79" fmla="*/ 559 h 716"/>
                  <a:gd name="T80" fmla="*/ 605 w 655"/>
                  <a:gd name="T81" fmla="*/ 524 h 716"/>
                  <a:gd name="T82" fmla="*/ 624 w 655"/>
                  <a:gd name="T83" fmla="*/ 486 h 716"/>
                  <a:gd name="T84" fmla="*/ 638 w 655"/>
                  <a:gd name="T85" fmla="*/ 449 h 716"/>
                  <a:gd name="T86" fmla="*/ 648 w 655"/>
                  <a:gd name="T87" fmla="*/ 415 h 716"/>
                  <a:gd name="T88" fmla="*/ 654 w 655"/>
                  <a:gd name="T89" fmla="*/ 380 h 716"/>
                  <a:gd name="T90" fmla="*/ 655 w 655"/>
                  <a:gd name="T91" fmla="*/ 348 h 716"/>
                  <a:gd name="T92" fmla="*/ 652 w 655"/>
                  <a:gd name="T93" fmla="*/ 317 h 716"/>
                  <a:gd name="T94" fmla="*/ 645 w 655"/>
                  <a:gd name="T95" fmla="*/ 285 h 716"/>
                  <a:gd name="T96" fmla="*/ 635 w 655"/>
                  <a:gd name="T97" fmla="*/ 254 h 716"/>
                  <a:gd name="T98" fmla="*/ 615 w 655"/>
                  <a:gd name="T99" fmla="*/ 215 h 716"/>
                  <a:gd name="T100" fmla="*/ 592 w 655"/>
                  <a:gd name="T101" fmla="*/ 182 h 716"/>
                  <a:gd name="T102" fmla="*/ 564 w 655"/>
                  <a:gd name="T103" fmla="*/ 151 h 716"/>
                  <a:gd name="T104" fmla="*/ 531 w 655"/>
                  <a:gd name="T105" fmla="*/ 127 h 716"/>
                  <a:gd name="T106" fmla="*/ 487 w 655"/>
                  <a:gd name="T107" fmla="*/ 99 h 716"/>
                  <a:gd name="T108" fmla="*/ 430 w 655"/>
                  <a:gd name="T109" fmla="*/ 68 h 716"/>
                  <a:gd name="T110" fmla="*/ 0 w 655"/>
                  <a:gd name="T111" fmla="*/ 575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5" h="716">
                    <a:moveTo>
                      <a:pt x="423" y="157"/>
                    </a:moveTo>
                    <a:lnTo>
                      <a:pt x="446" y="169"/>
                    </a:lnTo>
                    <a:lnTo>
                      <a:pt x="466" y="183"/>
                    </a:lnTo>
                    <a:lnTo>
                      <a:pt x="483" y="195"/>
                    </a:lnTo>
                    <a:lnTo>
                      <a:pt x="499" y="209"/>
                    </a:lnTo>
                    <a:lnTo>
                      <a:pt x="507" y="217"/>
                    </a:lnTo>
                    <a:lnTo>
                      <a:pt x="512" y="225"/>
                    </a:lnTo>
                    <a:lnTo>
                      <a:pt x="519" y="233"/>
                    </a:lnTo>
                    <a:lnTo>
                      <a:pt x="525" y="242"/>
                    </a:lnTo>
                    <a:lnTo>
                      <a:pt x="529" y="251"/>
                    </a:lnTo>
                    <a:lnTo>
                      <a:pt x="535" y="261"/>
                    </a:lnTo>
                    <a:lnTo>
                      <a:pt x="538" y="272"/>
                    </a:lnTo>
                    <a:lnTo>
                      <a:pt x="543" y="283"/>
                    </a:lnTo>
                    <a:lnTo>
                      <a:pt x="545" y="293"/>
                    </a:lnTo>
                    <a:lnTo>
                      <a:pt x="547" y="304"/>
                    </a:lnTo>
                    <a:lnTo>
                      <a:pt x="549" y="315"/>
                    </a:lnTo>
                    <a:lnTo>
                      <a:pt x="549" y="327"/>
                    </a:lnTo>
                    <a:lnTo>
                      <a:pt x="550" y="338"/>
                    </a:lnTo>
                    <a:lnTo>
                      <a:pt x="549" y="349"/>
                    </a:lnTo>
                    <a:lnTo>
                      <a:pt x="548" y="360"/>
                    </a:lnTo>
                    <a:lnTo>
                      <a:pt x="547" y="372"/>
                    </a:lnTo>
                    <a:lnTo>
                      <a:pt x="544" y="383"/>
                    </a:lnTo>
                    <a:lnTo>
                      <a:pt x="540" y="397"/>
                    </a:lnTo>
                    <a:lnTo>
                      <a:pt x="537" y="409"/>
                    </a:lnTo>
                    <a:lnTo>
                      <a:pt x="532" y="423"/>
                    </a:lnTo>
                    <a:lnTo>
                      <a:pt x="520" y="450"/>
                    </a:lnTo>
                    <a:lnTo>
                      <a:pt x="506" y="479"/>
                    </a:lnTo>
                    <a:lnTo>
                      <a:pt x="492" y="504"/>
                    </a:lnTo>
                    <a:lnTo>
                      <a:pt x="479" y="525"/>
                    </a:lnTo>
                    <a:lnTo>
                      <a:pt x="466" y="544"/>
                    </a:lnTo>
                    <a:lnTo>
                      <a:pt x="452" y="561"/>
                    </a:lnTo>
                    <a:lnTo>
                      <a:pt x="438" y="575"/>
                    </a:lnTo>
                    <a:lnTo>
                      <a:pt x="423" y="588"/>
                    </a:lnTo>
                    <a:lnTo>
                      <a:pt x="409" y="598"/>
                    </a:lnTo>
                    <a:lnTo>
                      <a:pt x="394" y="607"/>
                    </a:lnTo>
                    <a:lnTo>
                      <a:pt x="380" y="613"/>
                    </a:lnTo>
                    <a:lnTo>
                      <a:pt x="364" y="619"/>
                    </a:lnTo>
                    <a:lnTo>
                      <a:pt x="350" y="622"/>
                    </a:lnTo>
                    <a:lnTo>
                      <a:pt x="335" y="624"/>
                    </a:lnTo>
                    <a:lnTo>
                      <a:pt x="320" y="624"/>
                    </a:lnTo>
                    <a:lnTo>
                      <a:pt x="305" y="623"/>
                    </a:lnTo>
                    <a:lnTo>
                      <a:pt x="289" y="621"/>
                    </a:lnTo>
                    <a:lnTo>
                      <a:pt x="275" y="618"/>
                    </a:lnTo>
                    <a:lnTo>
                      <a:pt x="256" y="612"/>
                    </a:lnTo>
                    <a:lnTo>
                      <a:pt x="239" y="605"/>
                    </a:lnTo>
                    <a:lnTo>
                      <a:pt x="220" y="598"/>
                    </a:lnTo>
                    <a:lnTo>
                      <a:pt x="197" y="585"/>
                    </a:lnTo>
                    <a:lnTo>
                      <a:pt x="127" y="549"/>
                    </a:lnTo>
                    <a:lnTo>
                      <a:pt x="350" y="119"/>
                    </a:lnTo>
                    <a:lnTo>
                      <a:pt x="423" y="157"/>
                    </a:lnTo>
                    <a:close/>
                    <a:moveTo>
                      <a:pt x="0" y="575"/>
                    </a:moveTo>
                    <a:lnTo>
                      <a:pt x="168" y="663"/>
                    </a:lnTo>
                    <a:lnTo>
                      <a:pt x="192" y="676"/>
                    </a:lnTo>
                    <a:lnTo>
                      <a:pt x="214" y="686"/>
                    </a:lnTo>
                    <a:lnTo>
                      <a:pt x="233" y="695"/>
                    </a:lnTo>
                    <a:lnTo>
                      <a:pt x="249" y="701"/>
                    </a:lnTo>
                    <a:lnTo>
                      <a:pt x="266" y="707"/>
                    </a:lnTo>
                    <a:lnTo>
                      <a:pt x="285" y="711"/>
                    </a:lnTo>
                    <a:lnTo>
                      <a:pt x="305" y="715"/>
                    </a:lnTo>
                    <a:lnTo>
                      <a:pt x="327" y="716"/>
                    </a:lnTo>
                    <a:lnTo>
                      <a:pt x="350" y="715"/>
                    </a:lnTo>
                    <a:lnTo>
                      <a:pt x="373" y="711"/>
                    </a:lnTo>
                    <a:lnTo>
                      <a:pt x="385" y="709"/>
                    </a:lnTo>
                    <a:lnTo>
                      <a:pt x="398" y="706"/>
                    </a:lnTo>
                    <a:lnTo>
                      <a:pt x="410" y="702"/>
                    </a:lnTo>
                    <a:lnTo>
                      <a:pt x="422" y="698"/>
                    </a:lnTo>
                    <a:lnTo>
                      <a:pt x="434" y="694"/>
                    </a:lnTo>
                    <a:lnTo>
                      <a:pt x="447" y="688"/>
                    </a:lnTo>
                    <a:lnTo>
                      <a:pt x="459" y="681"/>
                    </a:lnTo>
                    <a:lnTo>
                      <a:pt x="471" y="675"/>
                    </a:lnTo>
                    <a:lnTo>
                      <a:pt x="483" y="667"/>
                    </a:lnTo>
                    <a:lnTo>
                      <a:pt x="496" y="658"/>
                    </a:lnTo>
                    <a:lnTo>
                      <a:pt x="508" y="649"/>
                    </a:lnTo>
                    <a:lnTo>
                      <a:pt x="519" y="639"/>
                    </a:lnTo>
                    <a:lnTo>
                      <a:pt x="531" y="628"/>
                    </a:lnTo>
                    <a:lnTo>
                      <a:pt x="543" y="615"/>
                    </a:lnTo>
                    <a:lnTo>
                      <a:pt x="554" y="603"/>
                    </a:lnTo>
                    <a:lnTo>
                      <a:pt x="565" y="589"/>
                    </a:lnTo>
                    <a:lnTo>
                      <a:pt x="575" y="574"/>
                    </a:lnTo>
                    <a:lnTo>
                      <a:pt x="586" y="559"/>
                    </a:lnTo>
                    <a:lnTo>
                      <a:pt x="596" y="542"/>
                    </a:lnTo>
                    <a:lnTo>
                      <a:pt x="605" y="524"/>
                    </a:lnTo>
                    <a:lnTo>
                      <a:pt x="615" y="505"/>
                    </a:lnTo>
                    <a:lnTo>
                      <a:pt x="624" y="486"/>
                    </a:lnTo>
                    <a:lnTo>
                      <a:pt x="632" y="467"/>
                    </a:lnTo>
                    <a:lnTo>
                      <a:pt x="638" y="449"/>
                    </a:lnTo>
                    <a:lnTo>
                      <a:pt x="644" y="431"/>
                    </a:lnTo>
                    <a:lnTo>
                      <a:pt x="648" y="415"/>
                    </a:lnTo>
                    <a:lnTo>
                      <a:pt x="652" y="397"/>
                    </a:lnTo>
                    <a:lnTo>
                      <a:pt x="654" y="380"/>
                    </a:lnTo>
                    <a:lnTo>
                      <a:pt x="655" y="365"/>
                    </a:lnTo>
                    <a:lnTo>
                      <a:pt x="655" y="348"/>
                    </a:lnTo>
                    <a:lnTo>
                      <a:pt x="654" y="332"/>
                    </a:lnTo>
                    <a:lnTo>
                      <a:pt x="652" y="317"/>
                    </a:lnTo>
                    <a:lnTo>
                      <a:pt x="650" y="301"/>
                    </a:lnTo>
                    <a:lnTo>
                      <a:pt x="645" y="285"/>
                    </a:lnTo>
                    <a:lnTo>
                      <a:pt x="641" y="270"/>
                    </a:lnTo>
                    <a:lnTo>
                      <a:pt x="635" y="254"/>
                    </a:lnTo>
                    <a:lnTo>
                      <a:pt x="626" y="234"/>
                    </a:lnTo>
                    <a:lnTo>
                      <a:pt x="615" y="215"/>
                    </a:lnTo>
                    <a:lnTo>
                      <a:pt x="604" y="198"/>
                    </a:lnTo>
                    <a:lnTo>
                      <a:pt x="592" y="182"/>
                    </a:lnTo>
                    <a:lnTo>
                      <a:pt x="578" y="166"/>
                    </a:lnTo>
                    <a:lnTo>
                      <a:pt x="564" y="151"/>
                    </a:lnTo>
                    <a:lnTo>
                      <a:pt x="548" y="139"/>
                    </a:lnTo>
                    <a:lnTo>
                      <a:pt x="531" y="127"/>
                    </a:lnTo>
                    <a:lnTo>
                      <a:pt x="511" y="114"/>
                    </a:lnTo>
                    <a:lnTo>
                      <a:pt x="487" y="99"/>
                    </a:lnTo>
                    <a:lnTo>
                      <a:pt x="459" y="83"/>
                    </a:lnTo>
                    <a:lnTo>
                      <a:pt x="430" y="68"/>
                    </a:lnTo>
                    <a:lnTo>
                      <a:pt x="299" y="0"/>
                    </a:lnTo>
                    <a:lnTo>
                      <a:pt x="0" y="5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8" name="Freeform 182"/>
              <p:cNvSpPr>
                <a:spLocks noEditPoints="1"/>
              </p:cNvSpPr>
              <p:nvPr userDrawn="1"/>
            </p:nvSpPr>
            <p:spPr bwMode="auto">
              <a:xfrm>
                <a:off x="4879" y="3616"/>
                <a:ext cx="73" cy="80"/>
              </a:xfrm>
              <a:custGeom>
                <a:avLst/>
                <a:gdLst>
                  <a:gd name="T0" fmla="*/ 445 w 655"/>
                  <a:gd name="T1" fmla="*/ 171 h 716"/>
                  <a:gd name="T2" fmla="*/ 484 w 655"/>
                  <a:gd name="T3" fmla="*/ 197 h 716"/>
                  <a:gd name="T4" fmla="*/ 506 w 655"/>
                  <a:gd name="T5" fmla="*/ 218 h 716"/>
                  <a:gd name="T6" fmla="*/ 518 w 655"/>
                  <a:gd name="T7" fmla="*/ 234 h 716"/>
                  <a:gd name="T8" fmla="*/ 530 w 655"/>
                  <a:gd name="T9" fmla="*/ 252 h 716"/>
                  <a:gd name="T10" fmla="*/ 539 w 655"/>
                  <a:gd name="T11" fmla="*/ 272 h 716"/>
                  <a:gd name="T12" fmla="*/ 545 w 655"/>
                  <a:gd name="T13" fmla="*/ 295 h 716"/>
                  <a:gd name="T14" fmla="*/ 549 w 655"/>
                  <a:gd name="T15" fmla="*/ 316 h 716"/>
                  <a:gd name="T16" fmla="*/ 550 w 655"/>
                  <a:gd name="T17" fmla="*/ 338 h 716"/>
                  <a:gd name="T18" fmla="*/ 549 w 655"/>
                  <a:gd name="T19" fmla="*/ 361 h 716"/>
                  <a:gd name="T20" fmla="*/ 544 w 655"/>
                  <a:gd name="T21" fmla="*/ 385 h 716"/>
                  <a:gd name="T22" fmla="*/ 536 w 655"/>
                  <a:gd name="T23" fmla="*/ 411 h 716"/>
                  <a:gd name="T24" fmla="*/ 521 w 655"/>
                  <a:gd name="T25" fmla="*/ 451 h 716"/>
                  <a:gd name="T26" fmla="*/ 493 w 655"/>
                  <a:gd name="T27" fmla="*/ 504 h 716"/>
                  <a:gd name="T28" fmla="*/ 466 w 655"/>
                  <a:gd name="T29" fmla="*/ 545 h 716"/>
                  <a:gd name="T30" fmla="*/ 438 w 655"/>
                  <a:gd name="T31" fmla="*/ 576 h 716"/>
                  <a:gd name="T32" fmla="*/ 409 w 655"/>
                  <a:gd name="T33" fmla="*/ 599 h 716"/>
                  <a:gd name="T34" fmla="*/ 379 w 655"/>
                  <a:gd name="T35" fmla="*/ 615 h 716"/>
                  <a:gd name="T36" fmla="*/ 350 w 655"/>
                  <a:gd name="T37" fmla="*/ 623 h 716"/>
                  <a:gd name="T38" fmla="*/ 320 w 655"/>
                  <a:gd name="T39" fmla="*/ 625 h 716"/>
                  <a:gd name="T40" fmla="*/ 290 w 655"/>
                  <a:gd name="T41" fmla="*/ 622 h 716"/>
                  <a:gd name="T42" fmla="*/ 256 w 655"/>
                  <a:gd name="T43" fmla="*/ 613 h 716"/>
                  <a:gd name="T44" fmla="*/ 221 w 655"/>
                  <a:gd name="T45" fmla="*/ 598 h 716"/>
                  <a:gd name="T46" fmla="*/ 126 w 655"/>
                  <a:gd name="T47" fmla="*/ 549 h 716"/>
                  <a:gd name="T48" fmla="*/ 423 w 655"/>
                  <a:gd name="T49" fmla="*/ 159 h 716"/>
                  <a:gd name="T50" fmla="*/ 168 w 655"/>
                  <a:gd name="T51" fmla="*/ 664 h 716"/>
                  <a:gd name="T52" fmla="*/ 213 w 655"/>
                  <a:gd name="T53" fmla="*/ 687 h 716"/>
                  <a:gd name="T54" fmla="*/ 250 w 655"/>
                  <a:gd name="T55" fmla="*/ 703 h 716"/>
                  <a:gd name="T56" fmla="*/ 285 w 655"/>
                  <a:gd name="T57" fmla="*/ 713 h 716"/>
                  <a:gd name="T58" fmla="*/ 327 w 655"/>
                  <a:gd name="T59" fmla="*/ 716 h 716"/>
                  <a:gd name="T60" fmla="*/ 374 w 655"/>
                  <a:gd name="T61" fmla="*/ 713 h 716"/>
                  <a:gd name="T62" fmla="*/ 397 w 655"/>
                  <a:gd name="T63" fmla="*/ 707 h 716"/>
                  <a:gd name="T64" fmla="*/ 421 w 655"/>
                  <a:gd name="T65" fmla="*/ 700 h 716"/>
                  <a:gd name="T66" fmla="*/ 446 w 655"/>
                  <a:gd name="T67" fmla="*/ 688 h 716"/>
                  <a:gd name="T68" fmla="*/ 471 w 655"/>
                  <a:gd name="T69" fmla="*/ 675 h 716"/>
                  <a:gd name="T70" fmla="*/ 495 w 655"/>
                  <a:gd name="T71" fmla="*/ 659 h 716"/>
                  <a:gd name="T72" fmla="*/ 520 w 655"/>
                  <a:gd name="T73" fmla="*/ 639 h 716"/>
                  <a:gd name="T74" fmla="*/ 543 w 655"/>
                  <a:gd name="T75" fmla="*/ 616 h 716"/>
                  <a:gd name="T76" fmla="*/ 564 w 655"/>
                  <a:gd name="T77" fmla="*/ 590 h 716"/>
                  <a:gd name="T78" fmla="*/ 585 w 655"/>
                  <a:gd name="T79" fmla="*/ 560 h 716"/>
                  <a:gd name="T80" fmla="*/ 605 w 655"/>
                  <a:gd name="T81" fmla="*/ 526 h 716"/>
                  <a:gd name="T82" fmla="*/ 623 w 655"/>
                  <a:gd name="T83" fmla="*/ 487 h 716"/>
                  <a:gd name="T84" fmla="*/ 638 w 655"/>
                  <a:gd name="T85" fmla="*/ 450 h 716"/>
                  <a:gd name="T86" fmla="*/ 648 w 655"/>
                  <a:gd name="T87" fmla="*/ 415 h 716"/>
                  <a:gd name="T88" fmla="*/ 653 w 655"/>
                  <a:gd name="T89" fmla="*/ 382 h 716"/>
                  <a:gd name="T90" fmla="*/ 655 w 655"/>
                  <a:gd name="T91" fmla="*/ 349 h 716"/>
                  <a:gd name="T92" fmla="*/ 652 w 655"/>
                  <a:gd name="T93" fmla="*/ 317 h 716"/>
                  <a:gd name="T94" fmla="*/ 646 w 655"/>
                  <a:gd name="T95" fmla="*/ 286 h 716"/>
                  <a:gd name="T96" fmla="*/ 634 w 655"/>
                  <a:gd name="T97" fmla="*/ 255 h 716"/>
                  <a:gd name="T98" fmla="*/ 615 w 655"/>
                  <a:gd name="T99" fmla="*/ 217 h 716"/>
                  <a:gd name="T100" fmla="*/ 592 w 655"/>
                  <a:gd name="T101" fmla="*/ 182 h 716"/>
                  <a:gd name="T102" fmla="*/ 563 w 655"/>
                  <a:gd name="T103" fmla="*/ 153 h 716"/>
                  <a:gd name="T104" fmla="*/ 532 w 655"/>
                  <a:gd name="T105" fmla="*/ 127 h 716"/>
                  <a:gd name="T106" fmla="*/ 486 w 655"/>
                  <a:gd name="T107" fmla="*/ 101 h 716"/>
                  <a:gd name="T108" fmla="*/ 430 w 655"/>
                  <a:gd name="T109" fmla="*/ 69 h 716"/>
                  <a:gd name="T110" fmla="*/ 0 w 655"/>
                  <a:gd name="T111" fmla="*/ 577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5" h="716">
                    <a:moveTo>
                      <a:pt x="423" y="159"/>
                    </a:moveTo>
                    <a:lnTo>
                      <a:pt x="445" y="171"/>
                    </a:lnTo>
                    <a:lnTo>
                      <a:pt x="466" y="183"/>
                    </a:lnTo>
                    <a:lnTo>
                      <a:pt x="484" y="197"/>
                    </a:lnTo>
                    <a:lnTo>
                      <a:pt x="500" y="210"/>
                    </a:lnTo>
                    <a:lnTo>
                      <a:pt x="506" y="218"/>
                    </a:lnTo>
                    <a:lnTo>
                      <a:pt x="513" y="226"/>
                    </a:lnTo>
                    <a:lnTo>
                      <a:pt x="518" y="234"/>
                    </a:lnTo>
                    <a:lnTo>
                      <a:pt x="524" y="242"/>
                    </a:lnTo>
                    <a:lnTo>
                      <a:pt x="530" y="252"/>
                    </a:lnTo>
                    <a:lnTo>
                      <a:pt x="534" y="262"/>
                    </a:lnTo>
                    <a:lnTo>
                      <a:pt x="539" y="272"/>
                    </a:lnTo>
                    <a:lnTo>
                      <a:pt x="542" y="284"/>
                    </a:lnTo>
                    <a:lnTo>
                      <a:pt x="545" y="295"/>
                    </a:lnTo>
                    <a:lnTo>
                      <a:pt x="547" y="305"/>
                    </a:lnTo>
                    <a:lnTo>
                      <a:pt x="549" y="316"/>
                    </a:lnTo>
                    <a:lnTo>
                      <a:pt x="550" y="327"/>
                    </a:lnTo>
                    <a:lnTo>
                      <a:pt x="550" y="338"/>
                    </a:lnTo>
                    <a:lnTo>
                      <a:pt x="550" y="349"/>
                    </a:lnTo>
                    <a:lnTo>
                      <a:pt x="549" y="361"/>
                    </a:lnTo>
                    <a:lnTo>
                      <a:pt x="546" y="373"/>
                    </a:lnTo>
                    <a:lnTo>
                      <a:pt x="544" y="385"/>
                    </a:lnTo>
                    <a:lnTo>
                      <a:pt x="541" y="397"/>
                    </a:lnTo>
                    <a:lnTo>
                      <a:pt x="536" y="411"/>
                    </a:lnTo>
                    <a:lnTo>
                      <a:pt x="532" y="423"/>
                    </a:lnTo>
                    <a:lnTo>
                      <a:pt x="521" y="451"/>
                    </a:lnTo>
                    <a:lnTo>
                      <a:pt x="506" y="481"/>
                    </a:lnTo>
                    <a:lnTo>
                      <a:pt x="493" y="504"/>
                    </a:lnTo>
                    <a:lnTo>
                      <a:pt x="479" y="526"/>
                    </a:lnTo>
                    <a:lnTo>
                      <a:pt x="466" y="545"/>
                    </a:lnTo>
                    <a:lnTo>
                      <a:pt x="452" y="561"/>
                    </a:lnTo>
                    <a:lnTo>
                      <a:pt x="438" y="576"/>
                    </a:lnTo>
                    <a:lnTo>
                      <a:pt x="424" y="588"/>
                    </a:lnTo>
                    <a:lnTo>
                      <a:pt x="409" y="599"/>
                    </a:lnTo>
                    <a:lnTo>
                      <a:pt x="395" y="607"/>
                    </a:lnTo>
                    <a:lnTo>
                      <a:pt x="379" y="615"/>
                    </a:lnTo>
                    <a:lnTo>
                      <a:pt x="365" y="619"/>
                    </a:lnTo>
                    <a:lnTo>
                      <a:pt x="350" y="623"/>
                    </a:lnTo>
                    <a:lnTo>
                      <a:pt x="335" y="625"/>
                    </a:lnTo>
                    <a:lnTo>
                      <a:pt x="320" y="625"/>
                    </a:lnTo>
                    <a:lnTo>
                      <a:pt x="304" y="624"/>
                    </a:lnTo>
                    <a:lnTo>
                      <a:pt x="290" y="622"/>
                    </a:lnTo>
                    <a:lnTo>
                      <a:pt x="275" y="618"/>
                    </a:lnTo>
                    <a:lnTo>
                      <a:pt x="256" y="613"/>
                    </a:lnTo>
                    <a:lnTo>
                      <a:pt x="240" y="607"/>
                    </a:lnTo>
                    <a:lnTo>
                      <a:pt x="221" y="598"/>
                    </a:lnTo>
                    <a:lnTo>
                      <a:pt x="197" y="587"/>
                    </a:lnTo>
                    <a:lnTo>
                      <a:pt x="126" y="549"/>
                    </a:lnTo>
                    <a:lnTo>
                      <a:pt x="350" y="121"/>
                    </a:lnTo>
                    <a:lnTo>
                      <a:pt x="423" y="159"/>
                    </a:lnTo>
                    <a:close/>
                    <a:moveTo>
                      <a:pt x="0" y="577"/>
                    </a:moveTo>
                    <a:lnTo>
                      <a:pt x="168" y="664"/>
                    </a:lnTo>
                    <a:lnTo>
                      <a:pt x="192" y="676"/>
                    </a:lnTo>
                    <a:lnTo>
                      <a:pt x="213" y="687"/>
                    </a:lnTo>
                    <a:lnTo>
                      <a:pt x="233" y="695"/>
                    </a:lnTo>
                    <a:lnTo>
                      <a:pt x="250" y="703"/>
                    </a:lnTo>
                    <a:lnTo>
                      <a:pt x="267" y="709"/>
                    </a:lnTo>
                    <a:lnTo>
                      <a:pt x="285" y="713"/>
                    </a:lnTo>
                    <a:lnTo>
                      <a:pt x="306" y="715"/>
                    </a:lnTo>
                    <a:lnTo>
                      <a:pt x="327" y="716"/>
                    </a:lnTo>
                    <a:lnTo>
                      <a:pt x="349" y="715"/>
                    </a:lnTo>
                    <a:lnTo>
                      <a:pt x="374" y="713"/>
                    </a:lnTo>
                    <a:lnTo>
                      <a:pt x="385" y="711"/>
                    </a:lnTo>
                    <a:lnTo>
                      <a:pt x="397" y="707"/>
                    </a:lnTo>
                    <a:lnTo>
                      <a:pt x="409" y="704"/>
                    </a:lnTo>
                    <a:lnTo>
                      <a:pt x="421" y="700"/>
                    </a:lnTo>
                    <a:lnTo>
                      <a:pt x="434" y="694"/>
                    </a:lnTo>
                    <a:lnTo>
                      <a:pt x="446" y="688"/>
                    </a:lnTo>
                    <a:lnTo>
                      <a:pt x="458" y="683"/>
                    </a:lnTo>
                    <a:lnTo>
                      <a:pt x="471" y="675"/>
                    </a:lnTo>
                    <a:lnTo>
                      <a:pt x="483" y="667"/>
                    </a:lnTo>
                    <a:lnTo>
                      <a:pt x="495" y="659"/>
                    </a:lnTo>
                    <a:lnTo>
                      <a:pt x="507" y="649"/>
                    </a:lnTo>
                    <a:lnTo>
                      <a:pt x="520" y="639"/>
                    </a:lnTo>
                    <a:lnTo>
                      <a:pt x="531" y="628"/>
                    </a:lnTo>
                    <a:lnTo>
                      <a:pt x="543" y="616"/>
                    </a:lnTo>
                    <a:lnTo>
                      <a:pt x="554" y="604"/>
                    </a:lnTo>
                    <a:lnTo>
                      <a:pt x="564" y="590"/>
                    </a:lnTo>
                    <a:lnTo>
                      <a:pt x="575" y="576"/>
                    </a:lnTo>
                    <a:lnTo>
                      <a:pt x="585" y="560"/>
                    </a:lnTo>
                    <a:lnTo>
                      <a:pt x="595" y="543"/>
                    </a:lnTo>
                    <a:lnTo>
                      <a:pt x="605" y="526"/>
                    </a:lnTo>
                    <a:lnTo>
                      <a:pt x="615" y="506"/>
                    </a:lnTo>
                    <a:lnTo>
                      <a:pt x="623" y="487"/>
                    </a:lnTo>
                    <a:lnTo>
                      <a:pt x="631" y="468"/>
                    </a:lnTo>
                    <a:lnTo>
                      <a:pt x="638" y="450"/>
                    </a:lnTo>
                    <a:lnTo>
                      <a:pt x="643" y="432"/>
                    </a:lnTo>
                    <a:lnTo>
                      <a:pt x="648" y="415"/>
                    </a:lnTo>
                    <a:lnTo>
                      <a:pt x="651" y="398"/>
                    </a:lnTo>
                    <a:lnTo>
                      <a:pt x="653" y="382"/>
                    </a:lnTo>
                    <a:lnTo>
                      <a:pt x="655" y="365"/>
                    </a:lnTo>
                    <a:lnTo>
                      <a:pt x="655" y="349"/>
                    </a:lnTo>
                    <a:lnTo>
                      <a:pt x="655" y="333"/>
                    </a:lnTo>
                    <a:lnTo>
                      <a:pt x="652" y="317"/>
                    </a:lnTo>
                    <a:lnTo>
                      <a:pt x="649" y="301"/>
                    </a:lnTo>
                    <a:lnTo>
                      <a:pt x="646" y="286"/>
                    </a:lnTo>
                    <a:lnTo>
                      <a:pt x="641" y="270"/>
                    </a:lnTo>
                    <a:lnTo>
                      <a:pt x="634" y="255"/>
                    </a:lnTo>
                    <a:lnTo>
                      <a:pt x="626" y="234"/>
                    </a:lnTo>
                    <a:lnTo>
                      <a:pt x="615" y="217"/>
                    </a:lnTo>
                    <a:lnTo>
                      <a:pt x="604" y="199"/>
                    </a:lnTo>
                    <a:lnTo>
                      <a:pt x="592" y="182"/>
                    </a:lnTo>
                    <a:lnTo>
                      <a:pt x="578" y="166"/>
                    </a:lnTo>
                    <a:lnTo>
                      <a:pt x="563" y="153"/>
                    </a:lnTo>
                    <a:lnTo>
                      <a:pt x="549" y="140"/>
                    </a:lnTo>
                    <a:lnTo>
                      <a:pt x="532" y="127"/>
                    </a:lnTo>
                    <a:lnTo>
                      <a:pt x="511" y="115"/>
                    </a:lnTo>
                    <a:lnTo>
                      <a:pt x="486" y="101"/>
                    </a:lnTo>
                    <a:lnTo>
                      <a:pt x="459" y="85"/>
                    </a:lnTo>
                    <a:lnTo>
                      <a:pt x="430" y="69"/>
                    </a:lnTo>
                    <a:lnTo>
                      <a:pt x="299" y="0"/>
                    </a:lnTo>
                    <a:lnTo>
                      <a:pt x="0" y="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39" name="Freeform 183"/>
              <p:cNvSpPr>
                <a:spLocks/>
              </p:cNvSpPr>
              <p:nvPr userDrawn="1"/>
            </p:nvSpPr>
            <p:spPr bwMode="auto">
              <a:xfrm>
                <a:off x="4832" y="3815"/>
                <a:ext cx="77" cy="75"/>
              </a:xfrm>
              <a:custGeom>
                <a:avLst/>
                <a:gdLst>
                  <a:gd name="T0" fmla="*/ 477 w 697"/>
                  <a:gd name="T1" fmla="*/ 17 h 675"/>
                  <a:gd name="T2" fmla="*/ 408 w 697"/>
                  <a:gd name="T3" fmla="*/ 1 h 675"/>
                  <a:gd name="T4" fmla="*/ 345 w 697"/>
                  <a:gd name="T5" fmla="*/ 4 h 675"/>
                  <a:gd name="T6" fmla="*/ 289 w 697"/>
                  <a:gd name="T7" fmla="*/ 25 h 675"/>
                  <a:gd name="T8" fmla="*/ 258 w 697"/>
                  <a:gd name="T9" fmla="*/ 47 h 675"/>
                  <a:gd name="T10" fmla="*/ 238 w 697"/>
                  <a:gd name="T11" fmla="*/ 69 h 675"/>
                  <a:gd name="T12" fmla="*/ 222 w 697"/>
                  <a:gd name="T13" fmla="*/ 95 h 675"/>
                  <a:gd name="T14" fmla="*/ 208 w 697"/>
                  <a:gd name="T15" fmla="*/ 136 h 675"/>
                  <a:gd name="T16" fmla="*/ 205 w 697"/>
                  <a:gd name="T17" fmla="*/ 179 h 675"/>
                  <a:gd name="T18" fmla="*/ 215 w 697"/>
                  <a:gd name="T19" fmla="*/ 222 h 675"/>
                  <a:gd name="T20" fmla="*/ 237 w 697"/>
                  <a:gd name="T21" fmla="*/ 265 h 675"/>
                  <a:gd name="T22" fmla="*/ 269 w 697"/>
                  <a:gd name="T23" fmla="*/ 305 h 675"/>
                  <a:gd name="T24" fmla="*/ 368 w 697"/>
                  <a:gd name="T25" fmla="*/ 395 h 675"/>
                  <a:gd name="T26" fmla="*/ 398 w 697"/>
                  <a:gd name="T27" fmla="*/ 427 h 675"/>
                  <a:gd name="T28" fmla="*/ 418 w 697"/>
                  <a:gd name="T29" fmla="*/ 457 h 675"/>
                  <a:gd name="T30" fmla="*/ 427 w 697"/>
                  <a:gd name="T31" fmla="*/ 485 h 675"/>
                  <a:gd name="T32" fmla="*/ 427 w 697"/>
                  <a:gd name="T33" fmla="*/ 512 h 675"/>
                  <a:gd name="T34" fmla="*/ 418 w 697"/>
                  <a:gd name="T35" fmla="*/ 538 h 675"/>
                  <a:gd name="T36" fmla="*/ 396 w 697"/>
                  <a:gd name="T37" fmla="*/ 566 h 675"/>
                  <a:gd name="T38" fmla="*/ 363 w 697"/>
                  <a:gd name="T39" fmla="*/ 581 h 675"/>
                  <a:gd name="T40" fmla="*/ 323 w 697"/>
                  <a:gd name="T41" fmla="*/ 587 h 675"/>
                  <a:gd name="T42" fmla="*/ 287 w 697"/>
                  <a:gd name="T43" fmla="*/ 582 h 675"/>
                  <a:gd name="T44" fmla="*/ 245 w 697"/>
                  <a:gd name="T45" fmla="*/ 567 h 675"/>
                  <a:gd name="T46" fmla="*/ 185 w 697"/>
                  <a:gd name="T47" fmla="*/ 532 h 675"/>
                  <a:gd name="T48" fmla="*/ 125 w 697"/>
                  <a:gd name="T49" fmla="*/ 481 h 675"/>
                  <a:gd name="T50" fmla="*/ 74 w 697"/>
                  <a:gd name="T51" fmla="*/ 415 h 675"/>
                  <a:gd name="T52" fmla="*/ 38 w 697"/>
                  <a:gd name="T53" fmla="*/ 514 h 675"/>
                  <a:gd name="T54" fmla="*/ 106 w 697"/>
                  <a:gd name="T55" fmla="*/ 579 h 675"/>
                  <a:gd name="T56" fmla="*/ 186 w 697"/>
                  <a:gd name="T57" fmla="*/ 632 h 675"/>
                  <a:gd name="T58" fmla="*/ 251 w 697"/>
                  <a:gd name="T59" fmla="*/ 658 h 675"/>
                  <a:gd name="T60" fmla="*/ 312 w 697"/>
                  <a:gd name="T61" fmla="*/ 673 h 675"/>
                  <a:gd name="T62" fmla="*/ 366 w 697"/>
                  <a:gd name="T63" fmla="*/ 674 h 675"/>
                  <a:gd name="T64" fmla="*/ 406 w 697"/>
                  <a:gd name="T65" fmla="*/ 666 h 675"/>
                  <a:gd name="T66" fmla="*/ 443 w 697"/>
                  <a:gd name="T67" fmla="*/ 653 h 675"/>
                  <a:gd name="T68" fmla="*/ 475 w 697"/>
                  <a:gd name="T69" fmla="*/ 632 h 675"/>
                  <a:gd name="T70" fmla="*/ 503 w 697"/>
                  <a:gd name="T71" fmla="*/ 606 h 675"/>
                  <a:gd name="T72" fmla="*/ 523 w 697"/>
                  <a:gd name="T73" fmla="*/ 573 h 675"/>
                  <a:gd name="T74" fmla="*/ 540 w 697"/>
                  <a:gd name="T75" fmla="*/ 528 h 675"/>
                  <a:gd name="T76" fmla="*/ 543 w 697"/>
                  <a:gd name="T77" fmla="*/ 479 h 675"/>
                  <a:gd name="T78" fmla="*/ 531 w 697"/>
                  <a:gd name="T79" fmla="*/ 433 h 675"/>
                  <a:gd name="T80" fmla="*/ 503 w 697"/>
                  <a:gd name="T81" fmla="*/ 386 h 675"/>
                  <a:gd name="T82" fmla="*/ 465 w 697"/>
                  <a:gd name="T83" fmla="*/ 343 h 675"/>
                  <a:gd name="T84" fmla="*/ 368 w 697"/>
                  <a:gd name="T85" fmla="*/ 253 h 675"/>
                  <a:gd name="T86" fmla="*/ 344 w 697"/>
                  <a:gd name="T87" fmla="*/ 224 h 675"/>
                  <a:gd name="T88" fmla="*/ 321 w 697"/>
                  <a:gd name="T89" fmla="*/ 188 h 675"/>
                  <a:gd name="T90" fmla="*/ 317 w 697"/>
                  <a:gd name="T91" fmla="*/ 153 h 675"/>
                  <a:gd name="T92" fmla="*/ 329 w 697"/>
                  <a:gd name="T93" fmla="*/ 123 h 675"/>
                  <a:gd name="T94" fmla="*/ 350 w 697"/>
                  <a:gd name="T95" fmla="*/ 102 h 675"/>
                  <a:gd name="T96" fmla="*/ 378 w 697"/>
                  <a:gd name="T97" fmla="*/ 91 h 675"/>
                  <a:gd name="T98" fmla="*/ 412 w 697"/>
                  <a:gd name="T99" fmla="*/ 88 h 675"/>
                  <a:gd name="T100" fmla="*/ 449 w 697"/>
                  <a:gd name="T101" fmla="*/ 95 h 675"/>
                  <a:gd name="T102" fmla="*/ 491 w 697"/>
                  <a:gd name="T103" fmla="*/ 113 h 675"/>
                  <a:gd name="T104" fmla="*/ 548 w 697"/>
                  <a:gd name="T105" fmla="*/ 151 h 675"/>
                  <a:gd name="T106" fmla="*/ 596 w 697"/>
                  <a:gd name="T107" fmla="*/ 202 h 675"/>
                  <a:gd name="T108" fmla="*/ 697 w 697"/>
                  <a:gd name="T109" fmla="*/ 199 h 675"/>
                  <a:gd name="T110" fmla="*/ 676 w 697"/>
                  <a:gd name="T111" fmla="*/ 164 h 675"/>
                  <a:gd name="T112" fmla="*/ 648 w 697"/>
                  <a:gd name="T113" fmla="*/ 131 h 675"/>
                  <a:gd name="T114" fmla="*/ 603 w 697"/>
                  <a:gd name="T115" fmla="*/ 89 h 675"/>
                  <a:gd name="T116" fmla="*/ 524 w 697"/>
                  <a:gd name="T117" fmla="*/ 37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7" h="675">
                    <a:moveTo>
                      <a:pt x="524" y="37"/>
                    </a:moveTo>
                    <a:lnTo>
                      <a:pt x="501" y="26"/>
                    </a:lnTo>
                    <a:lnTo>
                      <a:pt x="477" y="17"/>
                    </a:lnTo>
                    <a:lnTo>
                      <a:pt x="454" y="9"/>
                    </a:lnTo>
                    <a:lnTo>
                      <a:pt x="432" y="5"/>
                    </a:lnTo>
                    <a:lnTo>
                      <a:pt x="408" y="1"/>
                    </a:lnTo>
                    <a:lnTo>
                      <a:pt x="387" y="0"/>
                    </a:lnTo>
                    <a:lnTo>
                      <a:pt x="366" y="1"/>
                    </a:lnTo>
                    <a:lnTo>
                      <a:pt x="345" y="4"/>
                    </a:lnTo>
                    <a:lnTo>
                      <a:pt x="326" y="9"/>
                    </a:lnTo>
                    <a:lnTo>
                      <a:pt x="307" y="16"/>
                    </a:lnTo>
                    <a:lnTo>
                      <a:pt x="289" y="25"/>
                    </a:lnTo>
                    <a:lnTo>
                      <a:pt x="273" y="35"/>
                    </a:lnTo>
                    <a:lnTo>
                      <a:pt x="266" y="40"/>
                    </a:lnTo>
                    <a:lnTo>
                      <a:pt x="258" y="47"/>
                    </a:lnTo>
                    <a:lnTo>
                      <a:pt x="251" y="54"/>
                    </a:lnTo>
                    <a:lnTo>
                      <a:pt x="244" y="62"/>
                    </a:lnTo>
                    <a:lnTo>
                      <a:pt x="238" y="69"/>
                    </a:lnTo>
                    <a:lnTo>
                      <a:pt x="232" y="77"/>
                    </a:lnTo>
                    <a:lnTo>
                      <a:pt x="227" y="86"/>
                    </a:lnTo>
                    <a:lnTo>
                      <a:pt x="222" y="95"/>
                    </a:lnTo>
                    <a:lnTo>
                      <a:pt x="215" y="108"/>
                    </a:lnTo>
                    <a:lnTo>
                      <a:pt x="211" y="122"/>
                    </a:lnTo>
                    <a:lnTo>
                      <a:pt x="208" y="136"/>
                    </a:lnTo>
                    <a:lnTo>
                      <a:pt x="205" y="150"/>
                    </a:lnTo>
                    <a:lnTo>
                      <a:pt x="204" y="164"/>
                    </a:lnTo>
                    <a:lnTo>
                      <a:pt x="205" y="179"/>
                    </a:lnTo>
                    <a:lnTo>
                      <a:pt x="208" y="193"/>
                    </a:lnTo>
                    <a:lnTo>
                      <a:pt x="211" y="208"/>
                    </a:lnTo>
                    <a:lnTo>
                      <a:pt x="215" y="222"/>
                    </a:lnTo>
                    <a:lnTo>
                      <a:pt x="221" y="237"/>
                    </a:lnTo>
                    <a:lnTo>
                      <a:pt x="229" y="251"/>
                    </a:lnTo>
                    <a:lnTo>
                      <a:pt x="237" y="265"/>
                    </a:lnTo>
                    <a:lnTo>
                      <a:pt x="247" y="278"/>
                    </a:lnTo>
                    <a:lnTo>
                      <a:pt x="257" y="291"/>
                    </a:lnTo>
                    <a:lnTo>
                      <a:pt x="269" y="305"/>
                    </a:lnTo>
                    <a:lnTo>
                      <a:pt x="282" y="317"/>
                    </a:lnTo>
                    <a:lnTo>
                      <a:pt x="356" y="384"/>
                    </a:lnTo>
                    <a:lnTo>
                      <a:pt x="368" y="395"/>
                    </a:lnTo>
                    <a:lnTo>
                      <a:pt x="379" y="406"/>
                    </a:lnTo>
                    <a:lnTo>
                      <a:pt x="389" y="417"/>
                    </a:lnTo>
                    <a:lnTo>
                      <a:pt x="398" y="427"/>
                    </a:lnTo>
                    <a:lnTo>
                      <a:pt x="406" y="437"/>
                    </a:lnTo>
                    <a:lnTo>
                      <a:pt x="413" y="447"/>
                    </a:lnTo>
                    <a:lnTo>
                      <a:pt x="418" y="457"/>
                    </a:lnTo>
                    <a:lnTo>
                      <a:pt x="423" y="466"/>
                    </a:lnTo>
                    <a:lnTo>
                      <a:pt x="425" y="476"/>
                    </a:lnTo>
                    <a:lnTo>
                      <a:pt x="427" y="485"/>
                    </a:lnTo>
                    <a:lnTo>
                      <a:pt x="428" y="494"/>
                    </a:lnTo>
                    <a:lnTo>
                      <a:pt x="428" y="503"/>
                    </a:lnTo>
                    <a:lnTo>
                      <a:pt x="427" y="512"/>
                    </a:lnTo>
                    <a:lnTo>
                      <a:pt x="426" y="520"/>
                    </a:lnTo>
                    <a:lnTo>
                      <a:pt x="423" y="529"/>
                    </a:lnTo>
                    <a:lnTo>
                      <a:pt x="418" y="538"/>
                    </a:lnTo>
                    <a:lnTo>
                      <a:pt x="412" y="548"/>
                    </a:lnTo>
                    <a:lnTo>
                      <a:pt x="405" y="557"/>
                    </a:lnTo>
                    <a:lnTo>
                      <a:pt x="396" y="566"/>
                    </a:lnTo>
                    <a:lnTo>
                      <a:pt x="386" y="572"/>
                    </a:lnTo>
                    <a:lnTo>
                      <a:pt x="375" y="577"/>
                    </a:lnTo>
                    <a:lnTo>
                      <a:pt x="363" y="581"/>
                    </a:lnTo>
                    <a:lnTo>
                      <a:pt x="349" y="585"/>
                    </a:lnTo>
                    <a:lnTo>
                      <a:pt x="336" y="586"/>
                    </a:lnTo>
                    <a:lnTo>
                      <a:pt x="323" y="587"/>
                    </a:lnTo>
                    <a:lnTo>
                      <a:pt x="311" y="587"/>
                    </a:lnTo>
                    <a:lnTo>
                      <a:pt x="299" y="585"/>
                    </a:lnTo>
                    <a:lnTo>
                      <a:pt x="287" y="582"/>
                    </a:lnTo>
                    <a:lnTo>
                      <a:pt x="273" y="578"/>
                    </a:lnTo>
                    <a:lnTo>
                      <a:pt x="260" y="573"/>
                    </a:lnTo>
                    <a:lnTo>
                      <a:pt x="245" y="567"/>
                    </a:lnTo>
                    <a:lnTo>
                      <a:pt x="231" y="560"/>
                    </a:lnTo>
                    <a:lnTo>
                      <a:pt x="208" y="547"/>
                    </a:lnTo>
                    <a:lnTo>
                      <a:pt x="185" y="532"/>
                    </a:lnTo>
                    <a:lnTo>
                      <a:pt x="164" y="517"/>
                    </a:lnTo>
                    <a:lnTo>
                      <a:pt x="144" y="500"/>
                    </a:lnTo>
                    <a:lnTo>
                      <a:pt x="125" y="481"/>
                    </a:lnTo>
                    <a:lnTo>
                      <a:pt x="107" y="461"/>
                    </a:lnTo>
                    <a:lnTo>
                      <a:pt x="90" y="439"/>
                    </a:lnTo>
                    <a:lnTo>
                      <a:pt x="74" y="415"/>
                    </a:lnTo>
                    <a:lnTo>
                      <a:pt x="0" y="466"/>
                    </a:lnTo>
                    <a:lnTo>
                      <a:pt x="18" y="491"/>
                    </a:lnTo>
                    <a:lnTo>
                      <a:pt x="38" y="514"/>
                    </a:lnTo>
                    <a:lnTo>
                      <a:pt x="59" y="538"/>
                    </a:lnTo>
                    <a:lnTo>
                      <a:pt x="83" y="559"/>
                    </a:lnTo>
                    <a:lnTo>
                      <a:pt x="106" y="579"/>
                    </a:lnTo>
                    <a:lnTo>
                      <a:pt x="132" y="598"/>
                    </a:lnTo>
                    <a:lnTo>
                      <a:pt x="158" y="616"/>
                    </a:lnTo>
                    <a:lnTo>
                      <a:pt x="186" y="632"/>
                    </a:lnTo>
                    <a:lnTo>
                      <a:pt x="209" y="642"/>
                    </a:lnTo>
                    <a:lnTo>
                      <a:pt x="230" y="650"/>
                    </a:lnTo>
                    <a:lnTo>
                      <a:pt x="251" y="658"/>
                    </a:lnTo>
                    <a:lnTo>
                      <a:pt x="271" y="665"/>
                    </a:lnTo>
                    <a:lnTo>
                      <a:pt x="292" y="669"/>
                    </a:lnTo>
                    <a:lnTo>
                      <a:pt x="312" y="673"/>
                    </a:lnTo>
                    <a:lnTo>
                      <a:pt x="332" y="674"/>
                    </a:lnTo>
                    <a:lnTo>
                      <a:pt x="351" y="675"/>
                    </a:lnTo>
                    <a:lnTo>
                      <a:pt x="366" y="674"/>
                    </a:lnTo>
                    <a:lnTo>
                      <a:pt x="379" y="673"/>
                    </a:lnTo>
                    <a:lnTo>
                      <a:pt x="393" y="669"/>
                    </a:lnTo>
                    <a:lnTo>
                      <a:pt x="406" y="666"/>
                    </a:lnTo>
                    <a:lnTo>
                      <a:pt x="418" y="663"/>
                    </a:lnTo>
                    <a:lnTo>
                      <a:pt x="431" y="658"/>
                    </a:lnTo>
                    <a:lnTo>
                      <a:pt x="443" y="653"/>
                    </a:lnTo>
                    <a:lnTo>
                      <a:pt x="454" y="646"/>
                    </a:lnTo>
                    <a:lnTo>
                      <a:pt x="465" y="639"/>
                    </a:lnTo>
                    <a:lnTo>
                      <a:pt x="475" y="632"/>
                    </a:lnTo>
                    <a:lnTo>
                      <a:pt x="485" y="624"/>
                    </a:lnTo>
                    <a:lnTo>
                      <a:pt x="494" y="615"/>
                    </a:lnTo>
                    <a:lnTo>
                      <a:pt x="503" y="606"/>
                    </a:lnTo>
                    <a:lnTo>
                      <a:pt x="511" y="596"/>
                    </a:lnTo>
                    <a:lnTo>
                      <a:pt x="517" y="585"/>
                    </a:lnTo>
                    <a:lnTo>
                      <a:pt x="523" y="573"/>
                    </a:lnTo>
                    <a:lnTo>
                      <a:pt x="531" y="559"/>
                    </a:lnTo>
                    <a:lnTo>
                      <a:pt x="536" y="543"/>
                    </a:lnTo>
                    <a:lnTo>
                      <a:pt x="540" y="528"/>
                    </a:lnTo>
                    <a:lnTo>
                      <a:pt x="542" y="511"/>
                    </a:lnTo>
                    <a:lnTo>
                      <a:pt x="543" y="494"/>
                    </a:lnTo>
                    <a:lnTo>
                      <a:pt x="543" y="479"/>
                    </a:lnTo>
                    <a:lnTo>
                      <a:pt x="541" y="463"/>
                    </a:lnTo>
                    <a:lnTo>
                      <a:pt x="536" y="449"/>
                    </a:lnTo>
                    <a:lnTo>
                      <a:pt x="531" y="433"/>
                    </a:lnTo>
                    <a:lnTo>
                      <a:pt x="523" y="417"/>
                    </a:lnTo>
                    <a:lnTo>
                      <a:pt x="514" y="402"/>
                    </a:lnTo>
                    <a:lnTo>
                      <a:pt x="503" y="386"/>
                    </a:lnTo>
                    <a:lnTo>
                      <a:pt x="492" y="372"/>
                    </a:lnTo>
                    <a:lnTo>
                      <a:pt x="478" y="356"/>
                    </a:lnTo>
                    <a:lnTo>
                      <a:pt x="465" y="343"/>
                    </a:lnTo>
                    <a:lnTo>
                      <a:pt x="451" y="329"/>
                    </a:lnTo>
                    <a:lnTo>
                      <a:pt x="384" y="267"/>
                    </a:lnTo>
                    <a:lnTo>
                      <a:pt x="368" y="253"/>
                    </a:lnTo>
                    <a:lnTo>
                      <a:pt x="358" y="243"/>
                    </a:lnTo>
                    <a:lnTo>
                      <a:pt x="350" y="234"/>
                    </a:lnTo>
                    <a:lnTo>
                      <a:pt x="344" y="224"/>
                    </a:lnTo>
                    <a:lnTo>
                      <a:pt x="334" y="212"/>
                    </a:lnTo>
                    <a:lnTo>
                      <a:pt x="326" y="200"/>
                    </a:lnTo>
                    <a:lnTo>
                      <a:pt x="321" y="188"/>
                    </a:lnTo>
                    <a:lnTo>
                      <a:pt x="318" y="176"/>
                    </a:lnTo>
                    <a:lnTo>
                      <a:pt x="316" y="164"/>
                    </a:lnTo>
                    <a:lnTo>
                      <a:pt x="317" y="153"/>
                    </a:lnTo>
                    <a:lnTo>
                      <a:pt x="319" y="142"/>
                    </a:lnTo>
                    <a:lnTo>
                      <a:pt x="323" y="132"/>
                    </a:lnTo>
                    <a:lnTo>
                      <a:pt x="329" y="123"/>
                    </a:lnTo>
                    <a:lnTo>
                      <a:pt x="336" y="114"/>
                    </a:lnTo>
                    <a:lnTo>
                      <a:pt x="342" y="107"/>
                    </a:lnTo>
                    <a:lnTo>
                      <a:pt x="350" y="102"/>
                    </a:lnTo>
                    <a:lnTo>
                      <a:pt x="359" y="96"/>
                    </a:lnTo>
                    <a:lnTo>
                      <a:pt x="368" y="93"/>
                    </a:lnTo>
                    <a:lnTo>
                      <a:pt x="378" y="91"/>
                    </a:lnTo>
                    <a:lnTo>
                      <a:pt x="389" y="88"/>
                    </a:lnTo>
                    <a:lnTo>
                      <a:pt x="400" y="87"/>
                    </a:lnTo>
                    <a:lnTo>
                      <a:pt x="412" y="88"/>
                    </a:lnTo>
                    <a:lnTo>
                      <a:pt x="424" y="89"/>
                    </a:lnTo>
                    <a:lnTo>
                      <a:pt x="436" y="92"/>
                    </a:lnTo>
                    <a:lnTo>
                      <a:pt x="449" y="95"/>
                    </a:lnTo>
                    <a:lnTo>
                      <a:pt x="463" y="99"/>
                    </a:lnTo>
                    <a:lnTo>
                      <a:pt x="476" y="106"/>
                    </a:lnTo>
                    <a:lnTo>
                      <a:pt x="491" y="113"/>
                    </a:lnTo>
                    <a:lnTo>
                      <a:pt x="510" y="124"/>
                    </a:lnTo>
                    <a:lnTo>
                      <a:pt x="529" y="136"/>
                    </a:lnTo>
                    <a:lnTo>
                      <a:pt x="548" y="151"/>
                    </a:lnTo>
                    <a:lnTo>
                      <a:pt x="564" y="166"/>
                    </a:lnTo>
                    <a:lnTo>
                      <a:pt x="581" y="183"/>
                    </a:lnTo>
                    <a:lnTo>
                      <a:pt x="596" y="202"/>
                    </a:lnTo>
                    <a:lnTo>
                      <a:pt x="610" y="222"/>
                    </a:lnTo>
                    <a:lnTo>
                      <a:pt x="625" y="242"/>
                    </a:lnTo>
                    <a:lnTo>
                      <a:pt x="697" y="199"/>
                    </a:lnTo>
                    <a:lnTo>
                      <a:pt x="691" y="188"/>
                    </a:lnTo>
                    <a:lnTo>
                      <a:pt x="684" y="176"/>
                    </a:lnTo>
                    <a:lnTo>
                      <a:pt x="676" y="164"/>
                    </a:lnTo>
                    <a:lnTo>
                      <a:pt x="668" y="153"/>
                    </a:lnTo>
                    <a:lnTo>
                      <a:pt x="658" y="142"/>
                    </a:lnTo>
                    <a:lnTo>
                      <a:pt x="648" y="131"/>
                    </a:lnTo>
                    <a:lnTo>
                      <a:pt x="638" y="120"/>
                    </a:lnTo>
                    <a:lnTo>
                      <a:pt x="627" y="109"/>
                    </a:lnTo>
                    <a:lnTo>
                      <a:pt x="603" y="89"/>
                    </a:lnTo>
                    <a:lnTo>
                      <a:pt x="578" y="69"/>
                    </a:lnTo>
                    <a:lnTo>
                      <a:pt x="551" y="53"/>
                    </a:lnTo>
                    <a:lnTo>
                      <a:pt x="524" y="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0" name="Freeform 184"/>
              <p:cNvSpPr>
                <a:spLocks/>
              </p:cNvSpPr>
              <p:nvPr userDrawn="1"/>
            </p:nvSpPr>
            <p:spPr bwMode="auto">
              <a:xfrm>
                <a:off x="4894" y="3847"/>
                <a:ext cx="78" cy="75"/>
              </a:xfrm>
              <a:custGeom>
                <a:avLst/>
                <a:gdLst>
                  <a:gd name="T0" fmla="*/ 477 w 697"/>
                  <a:gd name="T1" fmla="*/ 17 h 675"/>
                  <a:gd name="T2" fmla="*/ 408 w 697"/>
                  <a:gd name="T3" fmla="*/ 2 h 675"/>
                  <a:gd name="T4" fmla="*/ 345 w 697"/>
                  <a:gd name="T5" fmla="*/ 5 h 675"/>
                  <a:gd name="T6" fmla="*/ 289 w 697"/>
                  <a:gd name="T7" fmla="*/ 25 h 675"/>
                  <a:gd name="T8" fmla="*/ 258 w 697"/>
                  <a:gd name="T9" fmla="*/ 47 h 675"/>
                  <a:gd name="T10" fmla="*/ 238 w 697"/>
                  <a:gd name="T11" fmla="*/ 70 h 675"/>
                  <a:gd name="T12" fmla="*/ 221 w 697"/>
                  <a:gd name="T13" fmla="*/ 95 h 675"/>
                  <a:gd name="T14" fmla="*/ 207 w 697"/>
                  <a:gd name="T15" fmla="*/ 136 h 675"/>
                  <a:gd name="T16" fmla="*/ 205 w 697"/>
                  <a:gd name="T17" fmla="*/ 180 h 675"/>
                  <a:gd name="T18" fmla="*/ 215 w 697"/>
                  <a:gd name="T19" fmla="*/ 223 h 675"/>
                  <a:gd name="T20" fmla="*/ 236 w 697"/>
                  <a:gd name="T21" fmla="*/ 266 h 675"/>
                  <a:gd name="T22" fmla="*/ 269 w 697"/>
                  <a:gd name="T23" fmla="*/ 305 h 675"/>
                  <a:gd name="T24" fmla="*/ 368 w 697"/>
                  <a:gd name="T25" fmla="*/ 395 h 675"/>
                  <a:gd name="T26" fmla="*/ 398 w 697"/>
                  <a:gd name="T27" fmla="*/ 428 h 675"/>
                  <a:gd name="T28" fmla="*/ 418 w 697"/>
                  <a:gd name="T29" fmla="*/ 458 h 675"/>
                  <a:gd name="T30" fmla="*/ 427 w 697"/>
                  <a:gd name="T31" fmla="*/ 486 h 675"/>
                  <a:gd name="T32" fmla="*/ 427 w 697"/>
                  <a:gd name="T33" fmla="*/ 512 h 675"/>
                  <a:gd name="T34" fmla="*/ 418 w 697"/>
                  <a:gd name="T35" fmla="*/ 538 h 675"/>
                  <a:gd name="T36" fmla="*/ 396 w 697"/>
                  <a:gd name="T37" fmla="*/ 566 h 675"/>
                  <a:gd name="T38" fmla="*/ 362 w 697"/>
                  <a:gd name="T39" fmla="*/ 582 h 675"/>
                  <a:gd name="T40" fmla="*/ 323 w 697"/>
                  <a:gd name="T41" fmla="*/ 587 h 675"/>
                  <a:gd name="T42" fmla="*/ 285 w 697"/>
                  <a:gd name="T43" fmla="*/ 583 h 675"/>
                  <a:gd name="T44" fmla="*/ 245 w 697"/>
                  <a:gd name="T45" fmla="*/ 567 h 675"/>
                  <a:gd name="T46" fmla="*/ 185 w 697"/>
                  <a:gd name="T47" fmla="*/ 532 h 675"/>
                  <a:gd name="T48" fmla="*/ 125 w 697"/>
                  <a:gd name="T49" fmla="*/ 481 h 675"/>
                  <a:gd name="T50" fmla="*/ 74 w 697"/>
                  <a:gd name="T51" fmla="*/ 416 h 675"/>
                  <a:gd name="T52" fmla="*/ 38 w 697"/>
                  <a:gd name="T53" fmla="*/ 516 h 675"/>
                  <a:gd name="T54" fmla="*/ 106 w 697"/>
                  <a:gd name="T55" fmla="*/ 580 h 675"/>
                  <a:gd name="T56" fmla="*/ 186 w 697"/>
                  <a:gd name="T57" fmla="*/ 632 h 675"/>
                  <a:gd name="T58" fmla="*/ 251 w 697"/>
                  <a:gd name="T59" fmla="*/ 659 h 675"/>
                  <a:gd name="T60" fmla="*/ 312 w 697"/>
                  <a:gd name="T61" fmla="*/ 673 h 675"/>
                  <a:gd name="T62" fmla="*/ 366 w 697"/>
                  <a:gd name="T63" fmla="*/ 674 h 675"/>
                  <a:gd name="T64" fmla="*/ 406 w 697"/>
                  <a:gd name="T65" fmla="*/ 667 h 675"/>
                  <a:gd name="T66" fmla="*/ 443 w 697"/>
                  <a:gd name="T67" fmla="*/ 653 h 675"/>
                  <a:gd name="T68" fmla="*/ 475 w 697"/>
                  <a:gd name="T69" fmla="*/ 632 h 675"/>
                  <a:gd name="T70" fmla="*/ 503 w 697"/>
                  <a:gd name="T71" fmla="*/ 606 h 675"/>
                  <a:gd name="T72" fmla="*/ 523 w 697"/>
                  <a:gd name="T73" fmla="*/ 575 h 675"/>
                  <a:gd name="T74" fmla="*/ 540 w 697"/>
                  <a:gd name="T75" fmla="*/ 528 h 675"/>
                  <a:gd name="T76" fmla="*/ 543 w 697"/>
                  <a:gd name="T77" fmla="*/ 479 h 675"/>
                  <a:gd name="T78" fmla="*/ 531 w 697"/>
                  <a:gd name="T79" fmla="*/ 434 h 675"/>
                  <a:gd name="T80" fmla="*/ 503 w 697"/>
                  <a:gd name="T81" fmla="*/ 387 h 675"/>
                  <a:gd name="T82" fmla="*/ 465 w 697"/>
                  <a:gd name="T83" fmla="*/ 343 h 675"/>
                  <a:gd name="T84" fmla="*/ 368 w 697"/>
                  <a:gd name="T85" fmla="*/ 254 h 675"/>
                  <a:gd name="T86" fmla="*/ 342 w 697"/>
                  <a:gd name="T87" fmla="*/ 225 h 675"/>
                  <a:gd name="T88" fmla="*/ 321 w 697"/>
                  <a:gd name="T89" fmla="*/ 189 h 675"/>
                  <a:gd name="T90" fmla="*/ 317 w 697"/>
                  <a:gd name="T91" fmla="*/ 153 h 675"/>
                  <a:gd name="T92" fmla="*/ 329 w 697"/>
                  <a:gd name="T93" fmla="*/ 123 h 675"/>
                  <a:gd name="T94" fmla="*/ 350 w 697"/>
                  <a:gd name="T95" fmla="*/ 102 h 675"/>
                  <a:gd name="T96" fmla="*/ 378 w 697"/>
                  <a:gd name="T97" fmla="*/ 91 h 675"/>
                  <a:gd name="T98" fmla="*/ 411 w 697"/>
                  <a:gd name="T99" fmla="*/ 89 h 675"/>
                  <a:gd name="T100" fmla="*/ 449 w 697"/>
                  <a:gd name="T101" fmla="*/ 96 h 675"/>
                  <a:gd name="T102" fmla="*/ 491 w 697"/>
                  <a:gd name="T103" fmla="*/ 113 h 675"/>
                  <a:gd name="T104" fmla="*/ 547 w 697"/>
                  <a:gd name="T105" fmla="*/ 151 h 675"/>
                  <a:gd name="T106" fmla="*/ 595 w 697"/>
                  <a:gd name="T107" fmla="*/ 202 h 675"/>
                  <a:gd name="T108" fmla="*/ 697 w 697"/>
                  <a:gd name="T109" fmla="*/ 200 h 675"/>
                  <a:gd name="T110" fmla="*/ 676 w 697"/>
                  <a:gd name="T111" fmla="*/ 165 h 675"/>
                  <a:gd name="T112" fmla="*/ 648 w 697"/>
                  <a:gd name="T113" fmla="*/ 132 h 675"/>
                  <a:gd name="T114" fmla="*/ 603 w 697"/>
                  <a:gd name="T115" fmla="*/ 90 h 675"/>
                  <a:gd name="T116" fmla="*/ 524 w 697"/>
                  <a:gd name="T117" fmla="*/ 37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7" h="675">
                    <a:moveTo>
                      <a:pt x="524" y="37"/>
                    </a:moveTo>
                    <a:lnTo>
                      <a:pt x="501" y="26"/>
                    </a:lnTo>
                    <a:lnTo>
                      <a:pt x="477" y="17"/>
                    </a:lnTo>
                    <a:lnTo>
                      <a:pt x="454" y="10"/>
                    </a:lnTo>
                    <a:lnTo>
                      <a:pt x="430" y="5"/>
                    </a:lnTo>
                    <a:lnTo>
                      <a:pt x="408" y="2"/>
                    </a:lnTo>
                    <a:lnTo>
                      <a:pt x="387" y="0"/>
                    </a:lnTo>
                    <a:lnTo>
                      <a:pt x="366" y="2"/>
                    </a:lnTo>
                    <a:lnTo>
                      <a:pt x="345" y="5"/>
                    </a:lnTo>
                    <a:lnTo>
                      <a:pt x="326" y="9"/>
                    </a:lnTo>
                    <a:lnTo>
                      <a:pt x="307" y="16"/>
                    </a:lnTo>
                    <a:lnTo>
                      <a:pt x="289" y="25"/>
                    </a:lnTo>
                    <a:lnTo>
                      <a:pt x="273" y="35"/>
                    </a:lnTo>
                    <a:lnTo>
                      <a:pt x="265" y="42"/>
                    </a:lnTo>
                    <a:lnTo>
                      <a:pt x="258" y="47"/>
                    </a:lnTo>
                    <a:lnTo>
                      <a:pt x="251" y="55"/>
                    </a:lnTo>
                    <a:lnTo>
                      <a:pt x="244" y="62"/>
                    </a:lnTo>
                    <a:lnTo>
                      <a:pt x="238" y="70"/>
                    </a:lnTo>
                    <a:lnTo>
                      <a:pt x="232" y="77"/>
                    </a:lnTo>
                    <a:lnTo>
                      <a:pt x="226" y="86"/>
                    </a:lnTo>
                    <a:lnTo>
                      <a:pt x="221" y="95"/>
                    </a:lnTo>
                    <a:lnTo>
                      <a:pt x="215" y="109"/>
                    </a:lnTo>
                    <a:lnTo>
                      <a:pt x="211" y="123"/>
                    </a:lnTo>
                    <a:lnTo>
                      <a:pt x="207" y="136"/>
                    </a:lnTo>
                    <a:lnTo>
                      <a:pt x="205" y="151"/>
                    </a:lnTo>
                    <a:lnTo>
                      <a:pt x="204" y="165"/>
                    </a:lnTo>
                    <a:lnTo>
                      <a:pt x="205" y="180"/>
                    </a:lnTo>
                    <a:lnTo>
                      <a:pt x="207" y="194"/>
                    </a:lnTo>
                    <a:lnTo>
                      <a:pt x="211" y="209"/>
                    </a:lnTo>
                    <a:lnTo>
                      <a:pt x="215" y="223"/>
                    </a:lnTo>
                    <a:lnTo>
                      <a:pt x="221" y="237"/>
                    </a:lnTo>
                    <a:lnTo>
                      <a:pt x="229" y="251"/>
                    </a:lnTo>
                    <a:lnTo>
                      <a:pt x="236" y="266"/>
                    </a:lnTo>
                    <a:lnTo>
                      <a:pt x="246" y="279"/>
                    </a:lnTo>
                    <a:lnTo>
                      <a:pt x="257" y="293"/>
                    </a:lnTo>
                    <a:lnTo>
                      <a:pt x="269" y="305"/>
                    </a:lnTo>
                    <a:lnTo>
                      <a:pt x="282" y="317"/>
                    </a:lnTo>
                    <a:lnTo>
                      <a:pt x="356" y="384"/>
                    </a:lnTo>
                    <a:lnTo>
                      <a:pt x="368" y="395"/>
                    </a:lnTo>
                    <a:lnTo>
                      <a:pt x="379" y="406"/>
                    </a:lnTo>
                    <a:lnTo>
                      <a:pt x="389" y="418"/>
                    </a:lnTo>
                    <a:lnTo>
                      <a:pt x="398" y="428"/>
                    </a:lnTo>
                    <a:lnTo>
                      <a:pt x="406" y="438"/>
                    </a:lnTo>
                    <a:lnTo>
                      <a:pt x="413" y="448"/>
                    </a:lnTo>
                    <a:lnTo>
                      <a:pt x="418" y="458"/>
                    </a:lnTo>
                    <a:lnTo>
                      <a:pt x="422" y="468"/>
                    </a:lnTo>
                    <a:lnTo>
                      <a:pt x="425" y="477"/>
                    </a:lnTo>
                    <a:lnTo>
                      <a:pt x="427" y="486"/>
                    </a:lnTo>
                    <a:lnTo>
                      <a:pt x="428" y="495"/>
                    </a:lnTo>
                    <a:lnTo>
                      <a:pt x="428" y="503"/>
                    </a:lnTo>
                    <a:lnTo>
                      <a:pt x="427" y="512"/>
                    </a:lnTo>
                    <a:lnTo>
                      <a:pt x="425" y="521"/>
                    </a:lnTo>
                    <a:lnTo>
                      <a:pt x="423" y="529"/>
                    </a:lnTo>
                    <a:lnTo>
                      <a:pt x="418" y="538"/>
                    </a:lnTo>
                    <a:lnTo>
                      <a:pt x="411" y="548"/>
                    </a:lnTo>
                    <a:lnTo>
                      <a:pt x="404" y="558"/>
                    </a:lnTo>
                    <a:lnTo>
                      <a:pt x="396" y="566"/>
                    </a:lnTo>
                    <a:lnTo>
                      <a:pt x="386" y="573"/>
                    </a:lnTo>
                    <a:lnTo>
                      <a:pt x="375" y="578"/>
                    </a:lnTo>
                    <a:lnTo>
                      <a:pt x="362" y="582"/>
                    </a:lnTo>
                    <a:lnTo>
                      <a:pt x="349" y="585"/>
                    </a:lnTo>
                    <a:lnTo>
                      <a:pt x="336" y="586"/>
                    </a:lnTo>
                    <a:lnTo>
                      <a:pt x="323" y="587"/>
                    </a:lnTo>
                    <a:lnTo>
                      <a:pt x="311" y="587"/>
                    </a:lnTo>
                    <a:lnTo>
                      <a:pt x="299" y="586"/>
                    </a:lnTo>
                    <a:lnTo>
                      <a:pt x="285" y="583"/>
                    </a:lnTo>
                    <a:lnTo>
                      <a:pt x="273" y="579"/>
                    </a:lnTo>
                    <a:lnTo>
                      <a:pt x="260" y="574"/>
                    </a:lnTo>
                    <a:lnTo>
                      <a:pt x="245" y="567"/>
                    </a:lnTo>
                    <a:lnTo>
                      <a:pt x="231" y="560"/>
                    </a:lnTo>
                    <a:lnTo>
                      <a:pt x="207" y="547"/>
                    </a:lnTo>
                    <a:lnTo>
                      <a:pt x="185" y="532"/>
                    </a:lnTo>
                    <a:lnTo>
                      <a:pt x="164" y="517"/>
                    </a:lnTo>
                    <a:lnTo>
                      <a:pt x="144" y="500"/>
                    </a:lnTo>
                    <a:lnTo>
                      <a:pt x="125" y="481"/>
                    </a:lnTo>
                    <a:lnTo>
                      <a:pt x="107" y="461"/>
                    </a:lnTo>
                    <a:lnTo>
                      <a:pt x="89" y="440"/>
                    </a:lnTo>
                    <a:lnTo>
                      <a:pt x="74" y="416"/>
                    </a:lnTo>
                    <a:lnTo>
                      <a:pt x="0" y="467"/>
                    </a:lnTo>
                    <a:lnTo>
                      <a:pt x="18" y="491"/>
                    </a:lnTo>
                    <a:lnTo>
                      <a:pt x="38" y="516"/>
                    </a:lnTo>
                    <a:lnTo>
                      <a:pt x="59" y="538"/>
                    </a:lnTo>
                    <a:lnTo>
                      <a:pt x="83" y="559"/>
                    </a:lnTo>
                    <a:lnTo>
                      <a:pt x="106" y="580"/>
                    </a:lnTo>
                    <a:lnTo>
                      <a:pt x="132" y="598"/>
                    </a:lnTo>
                    <a:lnTo>
                      <a:pt x="158" y="616"/>
                    </a:lnTo>
                    <a:lnTo>
                      <a:pt x="186" y="632"/>
                    </a:lnTo>
                    <a:lnTo>
                      <a:pt x="209" y="642"/>
                    </a:lnTo>
                    <a:lnTo>
                      <a:pt x="230" y="652"/>
                    </a:lnTo>
                    <a:lnTo>
                      <a:pt x="251" y="659"/>
                    </a:lnTo>
                    <a:lnTo>
                      <a:pt x="271" y="665"/>
                    </a:lnTo>
                    <a:lnTo>
                      <a:pt x="292" y="670"/>
                    </a:lnTo>
                    <a:lnTo>
                      <a:pt x="312" y="673"/>
                    </a:lnTo>
                    <a:lnTo>
                      <a:pt x="332" y="675"/>
                    </a:lnTo>
                    <a:lnTo>
                      <a:pt x="351" y="675"/>
                    </a:lnTo>
                    <a:lnTo>
                      <a:pt x="366" y="674"/>
                    </a:lnTo>
                    <a:lnTo>
                      <a:pt x="379" y="673"/>
                    </a:lnTo>
                    <a:lnTo>
                      <a:pt x="393" y="671"/>
                    </a:lnTo>
                    <a:lnTo>
                      <a:pt x="406" y="667"/>
                    </a:lnTo>
                    <a:lnTo>
                      <a:pt x="418" y="663"/>
                    </a:lnTo>
                    <a:lnTo>
                      <a:pt x="430" y="659"/>
                    </a:lnTo>
                    <a:lnTo>
                      <a:pt x="443" y="653"/>
                    </a:lnTo>
                    <a:lnTo>
                      <a:pt x="454" y="646"/>
                    </a:lnTo>
                    <a:lnTo>
                      <a:pt x="465" y="640"/>
                    </a:lnTo>
                    <a:lnTo>
                      <a:pt x="475" y="632"/>
                    </a:lnTo>
                    <a:lnTo>
                      <a:pt x="485" y="624"/>
                    </a:lnTo>
                    <a:lnTo>
                      <a:pt x="494" y="615"/>
                    </a:lnTo>
                    <a:lnTo>
                      <a:pt x="503" y="606"/>
                    </a:lnTo>
                    <a:lnTo>
                      <a:pt x="511" y="596"/>
                    </a:lnTo>
                    <a:lnTo>
                      <a:pt x="517" y="585"/>
                    </a:lnTo>
                    <a:lnTo>
                      <a:pt x="523" y="575"/>
                    </a:lnTo>
                    <a:lnTo>
                      <a:pt x="531" y="559"/>
                    </a:lnTo>
                    <a:lnTo>
                      <a:pt x="535" y="544"/>
                    </a:lnTo>
                    <a:lnTo>
                      <a:pt x="540" y="528"/>
                    </a:lnTo>
                    <a:lnTo>
                      <a:pt x="542" y="511"/>
                    </a:lnTo>
                    <a:lnTo>
                      <a:pt x="543" y="496"/>
                    </a:lnTo>
                    <a:lnTo>
                      <a:pt x="543" y="479"/>
                    </a:lnTo>
                    <a:lnTo>
                      <a:pt x="541" y="463"/>
                    </a:lnTo>
                    <a:lnTo>
                      <a:pt x="536" y="449"/>
                    </a:lnTo>
                    <a:lnTo>
                      <a:pt x="531" y="434"/>
                    </a:lnTo>
                    <a:lnTo>
                      <a:pt x="523" y="419"/>
                    </a:lnTo>
                    <a:lnTo>
                      <a:pt x="514" y="403"/>
                    </a:lnTo>
                    <a:lnTo>
                      <a:pt x="503" y="387"/>
                    </a:lnTo>
                    <a:lnTo>
                      <a:pt x="492" y="372"/>
                    </a:lnTo>
                    <a:lnTo>
                      <a:pt x="478" y="357"/>
                    </a:lnTo>
                    <a:lnTo>
                      <a:pt x="465" y="343"/>
                    </a:lnTo>
                    <a:lnTo>
                      <a:pt x="451" y="329"/>
                    </a:lnTo>
                    <a:lnTo>
                      <a:pt x="384" y="267"/>
                    </a:lnTo>
                    <a:lnTo>
                      <a:pt x="368" y="254"/>
                    </a:lnTo>
                    <a:lnTo>
                      <a:pt x="358" y="244"/>
                    </a:lnTo>
                    <a:lnTo>
                      <a:pt x="350" y="235"/>
                    </a:lnTo>
                    <a:lnTo>
                      <a:pt x="342" y="225"/>
                    </a:lnTo>
                    <a:lnTo>
                      <a:pt x="333" y="212"/>
                    </a:lnTo>
                    <a:lnTo>
                      <a:pt x="326" y="200"/>
                    </a:lnTo>
                    <a:lnTo>
                      <a:pt x="321" y="189"/>
                    </a:lnTo>
                    <a:lnTo>
                      <a:pt x="318" y="177"/>
                    </a:lnTo>
                    <a:lnTo>
                      <a:pt x="316" y="165"/>
                    </a:lnTo>
                    <a:lnTo>
                      <a:pt x="317" y="153"/>
                    </a:lnTo>
                    <a:lnTo>
                      <a:pt x="319" y="143"/>
                    </a:lnTo>
                    <a:lnTo>
                      <a:pt x="323" y="132"/>
                    </a:lnTo>
                    <a:lnTo>
                      <a:pt x="329" y="123"/>
                    </a:lnTo>
                    <a:lnTo>
                      <a:pt x="336" y="115"/>
                    </a:lnTo>
                    <a:lnTo>
                      <a:pt x="342" y="109"/>
                    </a:lnTo>
                    <a:lnTo>
                      <a:pt x="350" y="102"/>
                    </a:lnTo>
                    <a:lnTo>
                      <a:pt x="359" y="97"/>
                    </a:lnTo>
                    <a:lnTo>
                      <a:pt x="368" y="93"/>
                    </a:lnTo>
                    <a:lnTo>
                      <a:pt x="378" y="91"/>
                    </a:lnTo>
                    <a:lnTo>
                      <a:pt x="389" y="89"/>
                    </a:lnTo>
                    <a:lnTo>
                      <a:pt x="400" y="89"/>
                    </a:lnTo>
                    <a:lnTo>
                      <a:pt x="411" y="89"/>
                    </a:lnTo>
                    <a:lnTo>
                      <a:pt x="424" y="90"/>
                    </a:lnTo>
                    <a:lnTo>
                      <a:pt x="436" y="93"/>
                    </a:lnTo>
                    <a:lnTo>
                      <a:pt x="449" y="96"/>
                    </a:lnTo>
                    <a:lnTo>
                      <a:pt x="463" y="101"/>
                    </a:lnTo>
                    <a:lnTo>
                      <a:pt x="476" y="106"/>
                    </a:lnTo>
                    <a:lnTo>
                      <a:pt x="491" y="113"/>
                    </a:lnTo>
                    <a:lnTo>
                      <a:pt x="510" y="124"/>
                    </a:lnTo>
                    <a:lnTo>
                      <a:pt x="529" y="138"/>
                    </a:lnTo>
                    <a:lnTo>
                      <a:pt x="547" y="151"/>
                    </a:lnTo>
                    <a:lnTo>
                      <a:pt x="564" y="167"/>
                    </a:lnTo>
                    <a:lnTo>
                      <a:pt x="581" y="184"/>
                    </a:lnTo>
                    <a:lnTo>
                      <a:pt x="595" y="202"/>
                    </a:lnTo>
                    <a:lnTo>
                      <a:pt x="610" y="222"/>
                    </a:lnTo>
                    <a:lnTo>
                      <a:pt x="623" y="244"/>
                    </a:lnTo>
                    <a:lnTo>
                      <a:pt x="697" y="200"/>
                    </a:lnTo>
                    <a:lnTo>
                      <a:pt x="691" y="188"/>
                    </a:lnTo>
                    <a:lnTo>
                      <a:pt x="684" y="177"/>
                    </a:lnTo>
                    <a:lnTo>
                      <a:pt x="676" y="165"/>
                    </a:lnTo>
                    <a:lnTo>
                      <a:pt x="667" y="154"/>
                    </a:lnTo>
                    <a:lnTo>
                      <a:pt x="658" y="142"/>
                    </a:lnTo>
                    <a:lnTo>
                      <a:pt x="648" y="132"/>
                    </a:lnTo>
                    <a:lnTo>
                      <a:pt x="638" y="121"/>
                    </a:lnTo>
                    <a:lnTo>
                      <a:pt x="627" y="110"/>
                    </a:lnTo>
                    <a:lnTo>
                      <a:pt x="603" y="90"/>
                    </a:lnTo>
                    <a:lnTo>
                      <a:pt x="578" y="71"/>
                    </a:lnTo>
                    <a:lnTo>
                      <a:pt x="551" y="53"/>
                    </a:lnTo>
                    <a:lnTo>
                      <a:pt x="524" y="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1" name="Freeform 185"/>
              <p:cNvSpPr>
                <a:spLocks noEditPoints="1"/>
              </p:cNvSpPr>
              <p:nvPr userDrawn="1"/>
            </p:nvSpPr>
            <p:spPr bwMode="auto">
              <a:xfrm>
                <a:off x="4477" y="3623"/>
                <a:ext cx="72" cy="82"/>
              </a:xfrm>
              <a:custGeom>
                <a:avLst/>
                <a:gdLst>
                  <a:gd name="T0" fmla="*/ 372 w 647"/>
                  <a:gd name="T1" fmla="*/ 441 h 737"/>
                  <a:gd name="T2" fmla="*/ 406 w 647"/>
                  <a:gd name="T3" fmla="*/ 468 h 737"/>
                  <a:gd name="T4" fmla="*/ 423 w 647"/>
                  <a:gd name="T5" fmla="*/ 488 h 737"/>
                  <a:gd name="T6" fmla="*/ 434 w 647"/>
                  <a:gd name="T7" fmla="*/ 512 h 737"/>
                  <a:gd name="T8" fmla="*/ 439 w 647"/>
                  <a:gd name="T9" fmla="*/ 537 h 737"/>
                  <a:gd name="T10" fmla="*/ 435 w 647"/>
                  <a:gd name="T11" fmla="*/ 564 h 737"/>
                  <a:gd name="T12" fmla="*/ 427 w 647"/>
                  <a:gd name="T13" fmla="*/ 590 h 737"/>
                  <a:gd name="T14" fmla="*/ 398 w 647"/>
                  <a:gd name="T15" fmla="*/ 624 h 737"/>
                  <a:gd name="T16" fmla="*/ 360 w 647"/>
                  <a:gd name="T17" fmla="*/ 643 h 737"/>
                  <a:gd name="T18" fmla="*/ 340 w 647"/>
                  <a:gd name="T19" fmla="*/ 646 h 737"/>
                  <a:gd name="T20" fmla="*/ 312 w 647"/>
                  <a:gd name="T21" fmla="*/ 642 h 737"/>
                  <a:gd name="T22" fmla="*/ 263 w 647"/>
                  <a:gd name="T23" fmla="*/ 624 h 737"/>
                  <a:gd name="T24" fmla="*/ 224 w 647"/>
                  <a:gd name="T25" fmla="*/ 362 h 737"/>
                  <a:gd name="T26" fmla="*/ 460 w 647"/>
                  <a:gd name="T27" fmla="*/ 179 h 737"/>
                  <a:gd name="T28" fmla="*/ 502 w 647"/>
                  <a:gd name="T29" fmla="*/ 210 h 737"/>
                  <a:gd name="T30" fmla="*/ 520 w 647"/>
                  <a:gd name="T31" fmla="*/ 228 h 737"/>
                  <a:gd name="T32" fmla="*/ 532 w 647"/>
                  <a:gd name="T33" fmla="*/ 248 h 737"/>
                  <a:gd name="T34" fmla="*/ 538 w 647"/>
                  <a:gd name="T35" fmla="*/ 270 h 737"/>
                  <a:gd name="T36" fmla="*/ 538 w 647"/>
                  <a:gd name="T37" fmla="*/ 293 h 737"/>
                  <a:gd name="T38" fmla="*/ 532 w 647"/>
                  <a:gd name="T39" fmla="*/ 315 h 737"/>
                  <a:gd name="T40" fmla="*/ 516 w 647"/>
                  <a:gd name="T41" fmla="*/ 342 h 737"/>
                  <a:gd name="T42" fmla="*/ 485 w 647"/>
                  <a:gd name="T43" fmla="*/ 364 h 737"/>
                  <a:gd name="T44" fmla="*/ 459 w 647"/>
                  <a:gd name="T45" fmla="*/ 372 h 737"/>
                  <a:gd name="T46" fmla="*/ 437 w 647"/>
                  <a:gd name="T47" fmla="*/ 371 h 737"/>
                  <a:gd name="T48" fmla="*/ 411 w 647"/>
                  <a:gd name="T49" fmla="*/ 364 h 737"/>
                  <a:gd name="T50" fmla="*/ 262 w 647"/>
                  <a:gd name="T51" fmla="*/ 288 h 737"/>
                  <a:gd name="T52" fmla="*/ 0 w 647"/>
                  <a:gd name="T53" fmla="*/ 580 h 737"/>
                  <a:gd name="T54" fmla="*/ 231 w 647"/>
                  <a:gd name="T55" fmla="*/ 701 h 737"/>
                  <a:gd name="T56" fmla="*/ 289 w 647"/>
                  <a:gd name="T57" fmla="*/ 725 h 737"/>
                  <a:gd name="T58" fmla="*/ 334 w 647"/>
                  <a:gd name="T59" fmla="*/ 735 h 737"/>
                  <a:gd name="T60" fmla="*/ 376 w 647"/>
                  <a:gd name="T61" fmla="*/ 735 h 737"/>
                  <a:gd name="T62" fmla="*/ 417 w 647"/>
                  <a:gd name="T63" fmla="*/ 728 h 737"/>
                  <a:gd name="T64" fmla="*/ 454 w 647"/>
                  <a:gd name="T65" fmla="*/ 712 h 737"/>
                  <a:gd name="T66" fmla="*/ 486 w 647"/>
                  <a:gd name="T67" fmla="*/ 689 h 737"/>
                  <a:gd name="T68" fmla="*/ 511 w 647"/>
                  <a:gd name="T69" fmla="*/ 657 h 737"/>
                  <a:gd name="T70" fmla="*/ 531 w 647"/>
                  <a:gd name="T71" fmla="*/ 612 h 737"/>
                  <a:gd name="T72" fmla="*/ 536 w 647"/>
                  <a:gd name="T73" fmla="*/ 556 h 737"/>
                  <a:gd name="T74" fmla="*/ 527 w 647"/>
                  <a:gd name="T75" fmla="*/ 519 h 737"/>
                  <a:gd name="T76" fmla="*/ 515 w 647"/>
                  <a:gd name="T77" fmla="*/ 491 h 737"/>
                  <a:gd name="T78" fmla="*/ 496 w 647"/>
                  <a:gd name="T79" fmla="*/ 464 h 737"/>
                  <a:gd name="T80" fmla="*/ 478 w 647"/>
                  <a:gd name="T81" fmla="*/ 431 h 737"/>
                  <a:gd name="T82" fmla="*/ 517 w 647"/>
                  <a:gd name="T83" fmla="*/ 432 h 737"/>
                  <a:gd name="T84" fmla="*/ 553 w 647"/>
                  <a:gd name="T85" fmla="*/ 424 h 737"/>
                  <a:gd name="T86" fmla="*/ 594 w 647"/>
                  <a:gd name="T87" fmla="*/ 404 h 737"/>
                  <a:gd name="T88" fmla="*/ 625 w 647"/>
                  <a:gd name="T89" fmla="*/ 371 h 737"/>
                  <a:gd name="T90" fmla="*/ 642 w 647"/>
                  <a:gd name="T91" fmla="*/ 335 h 737"/>
                  <a:gd name="T92" fmla="*/ 647 w 647"/>
                  <a:gd name="T93" fmla="*/ 299 h 737"/>
                  <a:gd name="T94" fmla="*/ 644 w 647"/>
                  <a:gd name="T95" fmla="*/ 261 h 737"/>
                  <a:gd name="T96" fmla="*/ 632 w 647"/>
                  <a:gd name="T97" fmla="*/ 225 h 737"/>
                  <a:gd name="T98" fmla="*/ 611 w 647"/>
                  <a:gd name="T99" fmla="*/ 189 h 737"/>
                  <a:gd name="T100" fmla="*/ 583 w 647"/>
                  <a:gd name="T101" fmla="*/ 159 h 737"/>
                  <a:gd name="T102" fmla="*/ 549 w 647"/>
                  <a:gd name="T103" fmla="*/ 133 h 737"/>
                  <a:gd name="T104" fmla="*/ 302 w 647"/>
                  <a:gd name="T105" fmla="*/ 0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47" h="737">
                    <a:moveTo>
                      <a:pt x="334" y="420"/>
                    </a:moveTo>
                    <a:lnTo>
                      <a:pt x="355" y="431"/>
                    </a:lnTo>
                    <a:lnTo>
                      <a:pt x="372" y="441"/>
                    </a:lnTo>
                    <a:lnTo>
                      <a:pt x="388" y="452"/>
                    </a:lnTo>
                    <a:lnTo>
                      <a:pt x="400" y="462"/>
                    </a:lnTo>
                    <a:lnTo>
                      <a:pt x="406" y="468"/>
                    </a:lnTo>
                    <a:lnTo>
                      <a:pt x="413" y="474"/>
                    </a:lnTo>
                    <a:lnTo>
                      <a:pt x="419" y="481"/>
                    </a:lnTo>
                    <a:lnTo>
                      <a:pt x="423" y="488"/>
                    </a:lnTo>
                    <a:lnTo>
                      <a:pt x="428" y="496"/>
                    </a:lnTo>
                    <a:lnTo>
                      <a:pt x="431" y="503"/>
                    </a:lnTo>
                    <a:lnTo>
                      <a:pt x="434" y="512"/>
                    </a:lnTo>
                    <a:lnTo>
                      <a:pt x="437" y="520"/>
                    </a:lnTo>
                    <a:lnTo>
                      <a:pt x="438" y="529"/>
                    </a:lnTo>
                    <a:lnTo>
                      <a:pt x="439" y="537"/>
                    </a:lnTo>
                    <a:lnTo>
                      <a:pt x="439" y="546"/>
                    </a:lnTo>
                    <a:lnTo>
                      <a:pt x="438" y="555"/>
                    </a:lnTo>
                    <a:lnTo>
                      <a:pt x="435" y="564"/>
                    </a:lnTo>
                    <a:lnTo>
                      <a:pt x="433" y="573"/>
                    </a:lnTo>
                    <a:lnTo>
                      <a:pt x="430" y="581"/>
                    </a:lnTo>
                    <a:lnTo>
                      <a:pt x="427" y="590"/>
                    </a:lnTo>
                    <a:lnTo>
                      <a:pt x="419" y="603"/>
                    </a:lnTo>
                    <a:lnTo>
                      <a:pt x="409" y="614"/>
                    </a:lnTo>
                    <a:lnTo>
                      <a:pt x="398" y="624"/>
                    </a:lnTo>
                    <a:lnTo>
                      <a:pt x="386" y="632"/>
                    </a:lnTo>
                    <a:lnTo>
                      <a:pt x="373" y="638"/>
                    </a:lnTo>
                    <a:lnTo>
                      <a:pt x="360" y="643"/>
                    </a:lnTo>
                    <a:lnTo>
                      <a:pt x="353" y="645"/>
                    </a:lnTo>
                    <a:lnTo>
                      <a:pt x="346" y="645"/>
                    </a:lnTo>
                    <a:lnTo>
                      <a:pt x="340" y="646"/>
                    </a:lnTo>
                    <a:lnTo>
                      <a:pt x="333" y="645"/>
                    </a:lnTo>
                    <a:lnTo>
                      <a:pt x="323" y="644"/>
                    </a:lnTo>
                    <a:lnTo>
                      <a:pt x="312" y="642"/>
                    </a:lnTo>
                    <a:lnTo>
                      <a:pt x="301" y="638"/>
                    </a:lnTo>
                    <a:lnTo>
                      <a:pt x="288" y="634"/>
                    </a:lnTo>
                    <a:lnTo>
                      <a:pt x="263" y="624"/>
                    </a:lnTo>
                    <a:lnTo>
                      <a:pt x="233" y="609"/>
                    </a:lnTo>
                    <a:lnTo>
                      <a:pt x="124" y="552"/>
                    </a:lnTo>
                    <a:lnTo>
                      <a:pt x="224" y="362"/>
                    </a:lnTo>
                    <a:lnTo>
                      <a:pt x="334" y="420"/>
                    </a:lnTo>
                    <a:close/>
                    <a:moveTo>
                      <a:pt x="438" y="168"/>
                    </a:moveTo>
                    <a:lnTo>
                      <a:pt x="460" y="179"/>
                    </a:lnTo>
                    <a:lnTo>
                      <a:pt x="476" y="189"/>
                    </a:lnTo>
                    <a:lnTo>
                      <a:pt x="489" y="199"/>
                    </a:lnTo>
                    <a:lnTo>
                      <a:pt x="502" y="210"/>
                    </a:lnTo>
                    <a:lnTo>
                      <a:pt x="509" y="216"/>
                    </a:lnTo>
                    <a:lnTo>
                      <a:pt x="515" y="221"/>
                    </a:lnTo>
                    <a:lnTo>
                      <a:pt x="520" y="228"/>
                    </a:lnTo>
                    <a:lnTo>
                      <a:pt x="525" y="235"/>
                    </a:lnTo>
                    <a:lnTo>
                      <a:pt x="529" y="241"/>
                    </a:lnTo>
                    <a:lnTo>
                      <a:pt x="532" y="248"/>
                    </a:lnTo>
                    <a:lnTo>
                      <a:pt x="535" y="256"/>
                    </a:lnTo>
                    <a:lnTo>
                      <a:pt x="537" y="262"/>
                    </a:lnTo>
                    <a:lnTo>
                      <a:pt x="538" y="270"/>
                    </a:lnTo>
                    <a:lnTo>
                      <a:pt x="539" y="278"/>
                    </a:lnTo>
                    <a:lnTo>
                      <a:pt x="539" y="285"/>
                    </a:lnTo>
                    <a:lnTo>
                      <a:pt x="538" y="293"/>
                    </a:lnTo>
                    <a:lnTo>
                      <a:pt x="537" y="300"/>
                    </a:lnTo>
                    <a:lnTo>
                      <a:pt x="535" y="308"/>
                    </a:lnTo>
                    <a:lnTo>
                      <a:pt x="532" y="315"/>
                    </a:lnTo>
                    <a:lnTo>
                      <a:pt x="529" y="323"/>
                    </a:lnTo>
                    <a:lnTo>
                      <a:pt x="522" y="333"/>
                    </a:lnTo>
                    <a:lnTo>
                      <a:pt x="516" y="342"/>
                    </a:lnTo>
                    <a:lnTo>
                      <a:pt x="508" y="349"/>
                    </a:lnTo>
                    <a:lnTo>
                      <a:pt x="498" y="356"/>
                    </a:lnTo>
                    <a:lnTo>
                      <a:pt x="485" y="364"/>
                    </a:lnTo>
                    <a:lnTo>
                      <a:pt x="472" y="370"/>
                    </a:lnTo>
                    <a:lnTo>
                      <a:pt x="466" y="371"/>
                    </a:lnTo>
                    <a:lnTo>
                      <a:pt x="459" y="372"/>
                    </a:lnTo>
                    <a:lnTo>
                      <a:pt x="451" y="372"/>
                    </a:lnTo>
                    <a:lnTo>
                      <a:pt x="444" y="372"/>
                    </a:lnTo>
                    <a:lnTo>
                      <a:pt x="437" y="371"/>
                    </a:lnTo>
                    <a:lnTo>
                      <a:pt x="429" y="370"/>
                    </a:lnTo>
                    <a:lnTo>
                      <a:pt x="420" y="367"/>
                    </a:lnTo>
                    <a:lnTo>
                      <a:pt x="411" y="364"/>
                    </a:lnTo>
                    <a:lnTo>
                      <a:pt x="392" y="355"/>
                    </a:lnTo>
                    <a:lnTo>
                      <a:pt x="369" y="345"/>
                    </a:lnTo>
                    <a:lnTo>
                      <a:pt x="262" y="288"/>
                    </a:lnTo>
                    <a:lnTo>
                      <a:pt x="349" y="121"/>
                    </a:lnTo>
                    <a:lnTo>
                      <a:pt x="438" y="168"/>
                    </a:lnTo>
                    <a:close/>
                    <a:moveTo>
                      <a:pt x="0" y="580"/>
                    </a:moveTo>
                    <a:lnTo>
                      <a:pt x="167" y="667"/>
                    </a:lnTo>
                    <a:lnTo>
                      <a:pt x="202" y="686"/>
                    </a:lnTo>
                    <a:lnTo>
                      <a:pt x="231" y="701"/>
                    </a:lnTo>
                    <a:lnTo>
                      <a:pt x="255" y="712"/>
                    </a:lnTo>
                    <a:lnTo>
                      <a:pt x="274" y="720"/>
                    </a:lnTo>
                    <a:lnTo>
                      <a:pt x="289" y="725"/>
                    </a:lnTo>
                    <a:lnTo>
                      <a:pt x="304" y="730"/>
                    </a:lnTo>
                    <a:lnTo>
                      <a:pt x="318" y="732"/>
                    </a:lnTo>
                    <a:lnTo>
                      <a:pt x="334" y="735"/>
                    </a:lnTo>
                    <a:lnTo>
                      <a:pt x="349" y="737"/>
                    </a:lnTo>
                    <a:lnTo>
                      <a:pt x="362" y="737"/>
                    </a:lnTo>
                    <a:lnTo>
                      <a:pt x="376" y="735"/>
                    </a:lnTo>
                    <a:lnTo>
                      <a:pt x="390" y="734"/>
                    </a:lnTo>
                    <a:lnTo>
                      <a:pt x="404" y="732"/>
                    </a:lnTo>
                    <a:lnTo>
                      <a:pt x="417" y="728"/>
                    </a:lnTo>
                    <a:lnTo>
                      <a:pt x="430" y="723"/>
                    </a:lnTo>
                    <a:lnTo>
                      <a:pt x="442" y="718"/>
                    </a:lnTo>
                    <a:lnTo>
                      <a:pt x="454" y="712"/>
                    </a:lnTo>
                    <a:lnTo>
                      <a:pt x="466" y="704"/>
                    </a:lnTo>
                    <a:lnTo>
                      <a:pt x="476" y="696"/>
                    </a:lnTo>
                    <a:lnTo>
                      <a:pt x="486" y="689"/>
                    </a:lnTo>
                    <a:lnTo>
                      <a:pt x="496" y="679"/>
                    </a:lnTo>
                    <a:lnTo>
                      <a:pt x="503" y="668"/>
                    </a:lnTo>
                    <a:lnTo>
                      <a:pt x="511" y="657"/>
                    </a:lnTo>
                    <a:lnTo>
                      <a:pt x="518" y="646"/>
                    </a:lnTo>
                    <a:lnTo>
                      <a:pt x="526" y="629"/>
                    </a:lnTo>
                    <a:lnTo>
                      <a:pt x="531" y="612"/>
                    </a:lnTo>
                    <a:lnTo>
                      <a:pt x="535" y="593"/>
                    </a:lnTo>
                    <a:lnTo>
                      <a:pt x="536" y="575"/>
                    </a:lnTo>
                    <a:lnTo>
                      <a:pt x="536" y="556"/>
                    </a:lnTo>
                    <a:lnTo>
                      <a:pt x="532" y="538"/>
                    </a:lnTo>
                    <a:lnTo>
                      <a:pt x="530" y="528"/>
                    </a:lnTo>
                    <a:lnTo>
                      <a:pt x="527" y="519"/>
                    </a:lnTo>
                    <a:lnTo>
                      <a:pt x="524" y="510"/>
                    </a:lnTo>
                    <a:lnTo>
                      <a:pt x="520" y="502"/>
                    </a:lnTo>
                    <a:lnTo>
                      <a:pt x="515" y="491"/>
                    </a:lnTo>
                    <a:lnTo>
                      <a:pt x="509" y="482"/>
                    </a:lnTo>
                    <a:lnTo>
                      <a:pt x="502" y="473"/>
                    </a:lnTo>
                    <a:lnTo>
                      <a:pt x="496" y="464"/>
                    </a:lnTo>
                    <a:lnTo>
                      <a:pt x="478" y="448"/>
                    </a:lnTo>
                    <a:lnTo>
                      <a:pt x="452" y="426"/>
                    </a:lnTo>
                    <a:lnTo>
                      <a:pt x="478" y="431"/>
                    </a:lnTo>
                    <a:lnTo>
                      <a:pt x="499" y="433"/>
                    </a:lnTo>
                    <a:lnTo>
                      <a:pt x="508" y="433"/>
                    </a:lnTo>
                    <a:lnTo>
                      <a:pt x="517" y="432"/>
                    </a:lnTo>
                    <a:lnTo>
                      <a:pt x="527" y="431"/>
                    </a:lnTo>
                    <a:lnTo>
                      <a:pt x="537" y="429"/>
                    </a:lnTo>
                    <a:lnTo>
                      <a:pt x="553" y="424"/>
                    </a:lnTo>
                    <a:lnTo>
                      <a:pt x="567" y="419"/>
                    </a:lnTo>
                    <a:lnTo>
                      <a:pt x="580" y="412"/>
                    </a:lnTo>
                    <a:lnTo>
                      <a:pt x="594" y="404"/>
                    </a:lnTo>
                    <a:lnTo>
                      <a:pt x="605" y="394"/>
                    </a:lnTo>
                    <a:lnTo>
                      <a:pt x="616" y="383"/>
                    </a:lnTo>
                    <a:lnTo>
                      <a:pt x="625" y="371"/>
                    </a:lnTo>
                    <a:lnTo>
                      <a:pt x="633" y="358"/>
                    </a:lnTo>
                    <a:lnTo>
                      <a:pt x="637" y="347"/>
                    </a:lnTo>
                    <a:lnTo>
                      <a:pt x="642" y="335"/>
                    </a:lnTo>
                    <a:lnTo>
                      <a:pt x="645" y="324"/>
                    </a:lnTo>
                    <a:lnTo>
                      <a:pt x="647" y="312"/>
                    </a:lnTo>
                    <a:lnTo>
                      <a:pt x="647" y="299"/>
                    </a:lnTo>
                    <a:lnTo>
                      <a:pt x="647" y="287"/>
                    </a:lnTo>
                    <a:lnTo>
                      <a:pt x="646" y="274"/>
                    </a:lnTo>
                    <a:lnTo>
                      <a:pt x="644" y="261"/>
                    </a:lnTo>
                    <a:lnTo>
                      <a:pt x="641" y="249"/>
                    </a:lnTo>
                    <a:lnTo>
                      <a:pt x="637" y="237"/>
                    </a:lnTo>
                    <a:lnTo>
                      <a:pt x="632" y="225"/>
                    </a:lnTo>
                    <a:lnTo>
                      <a:pt x="626" y="212"/>
                    </a:lnTo>
                    <a:lnTo>
                      <a:pt x="618" y="200"/>
                    </a:lnTo>
                    <a:lnTo>
                      <a:pt x="611" y="189"/>
                    </a:lnTo>
                    <a:lnTo>
                      <a:pt x="602" y="178"/>
                    </a:lnTo>
                    <a:lnTo>
                      <a:pt x="593" y="168"/>
                    </a:lnTo>
                    <a:lnTo>
                      <a:pt x="583" y="159"/>
                    </a:lnTo>
                    <a:lnTo>
                      <a:pt x="574" y="150"/>
                    </a:lnTo>
                    <a:lnTo>
                      <a:pt x="563" y="142"/>
                    </a:lnTo>
                    <a:lnTo>
                      <a:pt x="549" y="133"/>
                    </a:lnTo>
                    <a:lnTo>
                      <a:pt x="511" y="111"/>
                    </a:lnTo>
                    <a:lnTo>
                      <a:pt x="450" y="77"/>
                    </a:lnTo>
                    <a:lnTo>
                      <a:pt x="302" y="0"/>
                    </a:lnTo>
                    <a:lnTo>
                      <a:pt x="0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2" name="Freeform 186"/>
              <p:cNvSpPr>
                <a:spLocks/>
              </p:cNvSpPr>
              <p:nvPr userDrawn="1"/>
            </p:nvSpPr>
            <p:spPr bwMode="auto">
              <a:xfrm>
                <a:off x="4548" y="3657"/>
                <a:ext cx="76" cy="83"/>
              </a:xfrm>
              <a:custGeom>
                <a:avLst/>
                <a:gdLst>
                  <a:gd name="T0" fmla="*/ 31 w 677"/>
                  <a:gd name="T1" fmla="*/ 392 h 746"/>
                  <a:gd name="T2" fmla="*/ 15 w 677"/>
                  <a:gd name="T3" fmla="*/ 430 h 746"/>
                  <a:gd name="T4" fmla="*/ 6 w 677"/>
                  <a:gd name="T5" fmla="*/ 459 h 746"/>
                  <a:gd name="T6" fmla="*/ 1 w 677"/>
                  <a:gd name="T7" fmla="*/ 486 h 746"/>
                  <a:gd name="T8" fmla="*/ 0 w 677"/>
                  <a:gd name="T9" fmla="*/ 513 h 746"/>
                  <a:gd name="T10" fmla="*/ 4 w 677"/>
                  <a:gd name="T11" fmla="*/ 539 h 746"/>
                  <a:gd name="T12" fmla="*/ 10 w 677"/>
                  <a:gd name="T13" fmla="*/ 564 h 746"/>
                  <a:gd name="T14" fmla="*/ 22 w 677"/>
                  <a:gd name="T15" fmla="*/ 591 h 746"/>
                  <a:gd name="T16" fmla="*/ 39 w 677"/>
                  <a:gd name="T17" fmla="*/ 617 h 746"/>
                  <a:gd name="T18" fmla="*/ 62 w 677"/>
                  <a:gd name="T19" fmla="*/ 642 h 746"/>
                  <a:gd name="T20" fmla="*/ 92 w 677"/>
                  <a:gd name="T21" fmla="*/ 668 h 746"/>
                  <a:gd name="T22" fmla="*/ 127 w 677"/>
                  <a:gd name="T23" fmla="*/ 691 h 746"/>
                  <a:gd name="T24" fmla="*/ 176 w 677"/>
                  <a:gd name="T25" fmla="*/ 717 h 746"/>
                  <a:gd name="T26" fmla="*/ 216 w 677"/>
                  <a:gd name="T27" fmla="*/ 733 h 746"/>
                  <a:gd name="T28" fmla="*/ 241 w 677"/>
                  <a:gd name="T29" fmla="*/ 739 h 746"/>
                  <a:gd name="T30" fmla="*/ 266 w 677"/>
                  <a:gd name="T31" fmla="*/ 744 h 746"/>
                  <a:gd name="T32" fmla="*/ 289 w 677"/>
                  <a:gd name="T33" fmla="*/ 746 h 746"/>
                  <a:gd name="T34" fmla="*/ 312 w 677"/>
                  <a:gd name="T35" fmla="*/ 745 h 746"/>
                  <a:gd name="T36" fmla="*/ 335 w 677"/>
                  <a:gd name="T37" fmla="*/ 742 h 746"/>
                  <a:gd name="T38" fmla="*/ 357 w 677"/>
                  <a:gd name="T39" fmla="*/ 735 h 746"/>
                  <a:gd name="T40" fmla="*/ 378 w 677"/>
                  <a:gd name="T41" fmla="*/ 727 h 746"/>
                  <a:gd name="T42" fmla="*/ 396 w 677"/>
                  <a:gd name="T43" fmla="*/ 718 h 746"/>
                  <a:gd name="T44" fmla="*/ 413 w 677"/>
                  <a:gd name="T45" fmla="*/ 706 h 746"/>
                  <a:gd name="T46" fmla="*/ 428 w 677"/>
                  <a:gd name="T47" fmla="*/ 689 h 746"/>
                  <a:gd name="T48" fmla="*/ 444 w 677"/>
                  <a:gd name="T49" fmla="*/ 670 h 746"/>
                  <a:gd name="T50" fmla="*/ 467 w 677"/>
                  <a:gd name="T51" fmla="*/ 631 h 746"/>
                  <a:gd name="T52" fmla="*/ 677 w 677"/>
                  <a:gd name="T53" fmla="*/ 230 h 746"/>
                  <a:gd name="T54" fmla="*/ 396 w 677"/>
                  <a:gd name="T55" fmla="*/ 554 h 746"/>
                  <a:gd name="T56" fmla="*/ 376 w 677"/>
                  <a:gd name="T57" fmla="*/ 589 h 746"/>
                  <a:gd name="T58" fmla="*/ 359 w 677"/>
                  <a:gd name="T59" fmla="*/ 613 h 746"/>
                  <a:gd name="T60" fmla="*/ 341 w 677"/>
                  <a:gd name="T61" fmla="*/ 631 h 746"/>
                  <a:gd name="T62" fmla="*/ 319 w 677"/>
                  <a:gd name="T63" fmla="*/ 644 h 746"/>
                  <a:gd name="T64" fmla="*/ 307 w 677"/>
                  <a:gd name="T65" fmla="*/ 649 h 746"/>
                  <a:gd name="T66" fmla="*/ 292 w 677"/>
                  <a:gd name="T67" fmla="*/ 652 h 746"/>
                  <a:gd name="T68" fmla="*/ 262 w 677"/>
                  <a:gd name="T69" fmla="*/ 652 h 746"/>
                  <a:gd name="T70" fmla="*/ 229 w 677"/>
                  <a:gd name="T71" fmla="*/ 644 h 746"/>
                  <a:gd name="T72" fmla="*/ 191 w 677"/>
                  <a:gd name="T73" fmla="*/ 628 h 746"/>
                  <a:gd name="T74" fmla="*/ 169 w 677"/>
                  <a:gd name="T75" fmla="*/ 615 h 746"/>
                  <a:gd name="T76" fmla="*/ 148 w 677"/>
                  <a:gd name="T77" fmla="*/ 601 h 746"/>
                  <a:gd name="T78" fmla="*/ 133 w 677"/>
                  <a:gd name="T79" fmla="*/ 584 h 746"/>
                  <a:gd name="T80" fmla="*/ 119 w 677"/>
                  <a:gd name="T81" fmla="*/ 568 h 746"/>
                  <a:gd name="T82" fmla="*/ 109 w 677"/>
                  <a:gd name="T83" fmla="*/ 550 h 746"/>
                  <a:gd name="T84" fmla="*/ 103 w 677"/>
                  <a:gd name="T85" fmla="*/ 532 h 746"/>
                  <a:gd name="T86" fmla="*/ 101 w 677"/>
                  <a:gd name="T87" fmla="*/ 513 h 746"/>
                  <a:gd name="T88" fmla="*/ 102 w 677"/>
                  <a:gd name="T89" fmla="*/ 494 h 746"/>
                  <a:gd name="T90" fmla="*/ 115 w 677"/>
                  <a:gd name="T91" fmla="*/ 454 h 746"/>
                  <a:gd name="T92" fmla="*/ 144 w 677"/>
                  <a:gd name="T93" fmla="*/ 393 h 746"/>
                  <a:gd name="T94" fmla="*/ 235 w 677"/>
                  <a:gd name="T95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7" h="746">
                    <a:moveTo>
                      <a:pt x="44" y="368"/>
                    </a:moveTo>
                    <a:lnTo>
                      <a:pt x="31" y="392"/>
                    </a:lnTo>
                    <a:lnTo>
                      <a:pt x="22" y="412"/>
                    </a:lnTo>
                    <a:lnTo>
                      <a:pt x="15" y="430"/>
                    </a:lnTo>
                    <a:lnTo>
                      <a:pt x="9" y="445"/>
                    </a:lnTo>
                    <a:lnTo>
                      <a:pt x="6" y="459"/>
                    </a:lnTo>
                    <a:lnTo>
                      <a:pt x="2" y="473"/>
                    </a:lnTo>
                    <a:lnTo>
                      <a:pt x="1" y="486"/>
                    </a:lnTo>
                    <a:lnTo>
                      <a:pt x="0" y="501"/>
                    </a:lnTo>
                    <a:lnTo>
                      <a:pt x="0" y="513"/>
                    </a:lnTo>
                    <a:lnTo>
                      <a:pt x="1" y="526"/>
                    </a:lnTo>
                    <a:lnTo>
                      <a:pt x="4" y="539"/>
                    </a:lnTo>
                    <a:lnTo>
                      <a:pt x="7" y="552"/>
                    </a:lnTo>
                    <a:lnTo>
                      <a:pt x="10" y="564"/>
                    </a:lnTo>
                    <a:lnTo>
                      <a:pt x="16" y="578"/>
                    </a:lnTo>
                    <a:lnTo>
                      <a:pt x="22" y="591"/>
                    </a:lnTo>
                    <a:lnTo>
                      <a:pt x="30" y="603"/>
                    </a:lnTo>
                    <a:lnTo>
                      <a:pt x="39" y="617"/>
                    </a:lnTo>
                    <a:lnTo>
                      <a:pt x="49" y="630"/>
                    </a:lnTo>
                    <a:lnTo>
                      <a:pt x="62" y="642"/>
                    </a:lnTo>
                    <a:lnTo>
                      <a:pt x="76" y="656"/>
                    </a:lnTo>
                    <a:lnTo>
                      <a:pt x="92" y="668"/>
                    </a:lnTo>
                    <a:lnTo>
                      <a:pt x="108" y="680"/>
                    </a:lnTo>
                    <a:lnTo>
                      <a:pt x="127" y="691"/>
                    </a:lnTo>
                    <a:lnTo>
                      <a:pt x="148" y="704"/>
                    </a:lnTo>
                    <a:lnTo>
                      <a:pt x="176" y="717"/>
                    </a:lnTo>
                    <a:lnTo>
                      <a:pt x="203" y="728"/>
                    </a:lnTo>
                    <a:lnTo>
                      <a:pt x="216" y="733"/>
                    </a:lnTo>
                    <a:lnTo>
                      <a:pt x="229" y="736"/>
                    </a:lnTo>
                    <a:lnTo>
                      <a:pt x="241" y="739"/>
                    </a:lnTo>
                    <a:lnTo>
                      <a:pt x="253" y="743"/>
                    </a:lnTo>
                    <a:lnTo>
                      <a:pt x="266" y="744"/>
                    </a:lnTo>
                    <a:lnTo>
                      <a:pt x="277" y="745"/>
                    </a:lnTo>
                    <a:lnTo>
                      <a:pt x="289" y="746"/>
                    </a:lnTo>
                    <a:lnTo>
                      <a:pt x="300" y="746"/>
                    </a:lnTo>
                    <a:lnTo>
                      <a:pt x="312" y="745"/>
                    </a:lnTo>
                    <a:lnTo>
                      <a:pt x="324" y="744"/>
                    </a:lnTo>
                    <a:lnTo>
                      <a:pt x="335" y="742"/>
                    </a:lnTo>
                    <a:lnTo>
                      <a:pt x="346" y="738"/>
                    </a:lnTo>
                    <a:lnTo>
                      <a:pt x="357" y="735"/>
                    </a:lnTo>
                    <a:lnTo>
                      <a:pt x="368" y="731"/>
                    </a:lnTo>
                    <a:lnTo>
                      <a:pt x="378" y="727"/>
                    </a:lnTo>
                    <a:lnTo>
                      <a:pt x="387" y="723"/>
                    </a:lnTo>
                    <a:lnTo>
                      <a:pt x="396" y="718"/>
                    </a:lnTo>
                    <a:lnTo>
                      <a:pt x="405" y="711"/>
                    </a:lnTo>
                    <a:lnTo>
                      <a:pt x="413" y="706"/>
                    </a:lnTo>
                    <a:lnTo>
                      <a:pt x="420" y="698"/>
                    </a:lnTo>
                    <a:lnTo>
                      <a:pt x="428" y="689"/>
                    </a:lnTo>
                    <a:lnTo>
                      <a:pt x="436" y="680"/>
                    </a:lnTo>
                    <a:lnTo>
                      <a:pt x="444" y="670"/>
                    </a:lnTo>
                    <a:lnTo>
                      <a:pt x="452" y="658"/>
                    </a:lnTo>
                    <a:lnTo>
                      <a:pt x="467" y="631"/>
                    </a:lnTo>
                    <a:lnTo>
                      <a:pt x="485" y="598"/>
                    </a:lnTo>
                    <a:lnTo>
                      <a:pt x="677" y="230"/>
                    </a:lnTo>
                    <a:lnTo>
                      <a:pt x="588" y="184"/>
                    </a:lnTo>
                    <a:lnTo>
                      <a:pt x="396" y="554"/>
                    </a:lnTo>
                    <a:lnTo>
                      <a:pt x="386" y="573"/>
                    </a:lnTo>
                    <a:lnTo>
                      <a:pt x="376" y="589"/>
                    </a:lnTo>
                    <a:lnTo>
                      <a:pt x="367" y="602"/>
                    </a:lnTo>
                    <a:lnTo>
                      <a:pt x="359" y="613"/>
                    </a:lnTo>
                    <a:lnTo>
                      <a:pt x="350" y="622"/>
                    </a:lnTo>
                    <a:lnTo>
                      <a:pt x="341" y="631"/>
                    </a:lnTo>
                    <a:lnTo>
                      <a:pt x="330" y="638"/>
                    </a:lnTo>
                    <a:lnTo>
                      <a:pt x="319" y="644"/>
                    </a:lnTo>
                    <a:lnTo>
                      <a:pt x="312" y="647"/>
                    </a:lnTo>
                    <a:lnTo>
                      <a:pt x="307" y="649"/>
                    </a:lnTo>
                    <a:lnTo>
                      <a:pt x="300" y="651"/>
                    </a:lnTo>
                    <a:lnTo>
                      <a:pt x="292" y="652"/>
                    </a:lnTo>
                    <a:lnTo>
                      <a:pt x="278" y="653"/>
                    </a:lnTo>
                    <a:lnTo>
                      <a:pt x="262" y="652"/>
                    </a:lnTo>
                    <a:lnTo>
                      <a:pt x="245" y="650"/>
                    </a:lnTo>
                    <a:lnTo>
                      <a:pt x="229" y="644"/>
                    </a:lnTo>
                    <a:lnTo>
                      <a:pt x="210" y="638"/>
                    </a:lnTo>
                    <a:lnTo>
                      <a:pt x="191" y="628"/>
                    </a:lnTo>
                    <a:lnTo>
                      <a:pt x="180" y="622"/>
                    </a:lnTo>
                    <a:lnTo>
                      <a:pt x="169" y="615"/>
                    </a:lnTo>
                    <a:lnTo>
                      <a:pt x="158" y="608"/>
                    </a:lnTo>
                    <a:lnTo>
                      <a:pt x="148" y="601"/>
                    </a:lnTo>
                    <a:lnTo>
                      <a:pt x="141" y="593"/>
                    </a:lnTo>
                    <a:lnTo>
                      <a:pt x="133" y="584"/>
                    </a:lnTo>
                    <a:lnTo>
                      <a:pt x="125" y="576"/>
                    </a:lnTo>
                    <a:lnTo>
                      <a:pt x="119" y="568"/>
                    </a:lnTo>
                    <a:lnTo>
                      <a:pt x="114" y="559"/>
                    </a:lnTo>
                    <a:lnTo>
                      <a:pt x="109" y="550"/>
                    </a:lnTo>
                    <a:lnTo>
                      <a:pt x="106" y="541"/>
                    </a:lnTo>
                    <a:lnTo>
                      <a:pt x="103" y="532"/>
                    </a:lnTo>
                    <a:lnTo>
                      <a:pt x="101" y="523"/>
                    </a:lnTo>
                    <a:lnTo>
                      <a:pt x="101" y="513"/>
                    </a:lnTo>
                    <a:lnTo>
                      <a:pt x="101" y="504"/>
                    </a:lnTo>
                    <a:lnTo>
                      <a:pt x="102" y="494"/>
                    </a:lnTo>
                    <a:lnTo>
                      <a:pt x="106" y="477"/>
                    </a:lnTo>
                    <a:lnTo>
                      <a:pt x="115" y="454"/>
                    </a:lnTo>
                    <a:lnTo>
                      <a:pt x="127" y="426"/>
                    </a:lnTo>
                    <a:lnTo>
                      <a:pt x="144" y="393"/>
                    </a:lnTo>
                    <a:lnTo>
                      <a:pt x="325" y="47"/>
                    </a:lnTo>
                    <a:lnTo>
                      <a:pt x="235" y="0"/>
                    </a:lnTo>
                    <a:lnTo>
                      <a:pt x="44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3" name="Freeform 187"/>
              <p:cNvSpPr>
                <a:spLocks/>
              </p:cNvSpPr>
              <p:nvPr userDrawn="1"/>
            </p:nvSpPr>
            <p:spPr bwMode="auto">
              <a:xfrm>
                <a:off x="4607" y="3698"/>
                <a:ext cx="77" cy="75"/>
              </a:xfrm>
              <a:custGeom>
                <a:avLst/>
                <a:gdLst>
                  <a:gd name="T0" fmla="*/ 477 w 697"/>
                  <a:gd name="T1" fmla="*/ 17 h 675"/>
                  <a:gd name="T2" fmla="*/ 408 w 697"/>
                  <a:gd name="T3" fmla="*/ 1 h 675"/>
                  <a:gd name="T4" fmla="*/ 345 w 697"/>
                  <a:gd name="T5" fmla="*/ 4 h 675"/>
                  <a:gd name="T6" fmla="*/ 289 w 697"/>
                  <a:gd name="T7" fmla="*/ 24 h 675"/>
                  <a:gd name="T8" fmla="*/ 258 w 697"/>
                  <a:gd name="T9" fmla="*/ 47 h 675"/>
                  <a:gd name="T10" fmla="*/ 238 w 697"/>
                  <a:gd name="T11" fmla="*/ 69 h 675"/>
                  <a:gd name="T12" fmla="*/ 222 w 697"/>
                  <a:gd name="T13" fmla="*/ 95 h 675"/>
                  <a:gd name="T14" fmla="*/ 208 w 697"/>
                  <a:gd name="T15" fmla="*/ 136 h 675"/>
                  <a:gd name="T16" fmla="*/ 205 w 697"/>
                  <a:gd name="T17" fmla="*/ 178 h 675"/>
                  <a:gd name="T18" fmla="*/ 215 w 697"/>
                  <a:gd name="T19" fmla="*/ 222 h 675"/>
                  <a:gd name="T20" fmla="*/ 237 w 697"/>
                  <a:gd name="T21" fmla="*/ 264 h 675"/>
                  <a:gd name="T22" fmla="*/ 269 w 697"/>
                  <a:gd name="T23" fmla="*/ 304 h 675"/>
                  <a:gd name="T24" fmla="*/ 368 w 697"/>
                  <a:gd name="T25" fmla="*/ 395 h 675"/>
                  <a:gd name="T26" fmla="*/ 398 w 697"/>
                  <a:gd name="T27" fmla="*/ 427 h 675"/>
                  <a:gd name="T28" fmla="*/ 418 w 697"/>
                  <a:gd name="T29" fmla="*/ 457 h 675"/>
                  <a:gd name="T30" fmla="*/ 427 w 697"/>
                  <a:gd name="T31" fmla="*/ 485 h 675"/>
                  <a:gd name="T32" fmla="*/ 427 w 697"/>
                  <a:gd name="T33" fmla="*/ 512 h 675"/>
                  <a:gd name="T34" fmla="*/ 418 w 697"/>
                  <a:gd name="T35" fmla="*/ 537 h 675"/>
                  <a:gd name="T36" fmla="*/ 396 w 697"/>
                  <a:gd name="T37" fmla="*/ 565 h 675"/>
                  <a:gd name="T38" fmla="*/ 363 w 697"/>
                  <a:gd name="T39" fmla="*/ 581 h 675"/>
                  <a:gd name="T40" fmla="*/ 324 w 697"/>
                  <a:gd name="T41" fmla="*/ 587 h 675"/>
                  <a:gd name="T42" fmla="*/ 287 w 697"/>
                  <a:gd name="T43" fmla="*/ 582 h 675"/>
                  <a:gd name="T44" fmla="*/ 245 w 697"/>
                  <a:gd name="T45" fmla="*/ 566 h 675"/>
                  <a:gd name="T46" fmla="*/ 185 w 697"/>
                  <a:gd name="T47" fmla="*/ 532 h 675"/>
                  <a:gd name="T48" fmla="*/ 125 w 697"/>
                  <a:gd name="T49" fmla="*/ 481 h 675"/>
                  <a:gd name="T50" fmla="*/ 74 w 697"/>
                  <a:gd name="T51" fmla="*/ 416 h 675"/>
                  <a:gd name="T52" fmla="*/ 38 w 697"/>
                  <a:gd name="T53" fmla="*/ 515 h 675"/>
                  <a:gd name="T54" fmla="*/ 106 w 697"/>
                  <a:gd name="T55" fmla="*/ 579 h 675"/>
                  <a:gd name="T56" fmla="*/ 186 w 697"/>
                  <a:gd name="T57" fmla="*/ 631 h 675"/>
                  <a:gd name="T58" fmla="*/ 251 w 697"/>
                  <a:gd name="T59" fmla="*/ 658 h 675"/>
                  <a:gd name="T60" fmla="*/ 312 w 697"/>
                  <a:gd name="T61" fmla="*/ 672 h 675"/>
                  <a:gd name="T62" fmla="*/ 366 w 697"/>
                  <a:gd name="T63" fmla="*/ 674 h 675"/>
                  <a:gd name="T64" fmla="*/ 406 w 697"/>
                  <a:gd name="T65" fmla="*/ 667 h 675"/>
                  <a:gd name="T66" fmla="*/ 443 w 697"/>
                  <a:gd name="T67" fmla="*/ 652 h 675"/>
                  <a:gd name="T68" fmla="*/ 475 w 697"/>
                  <a:gd name="T69" fmla="*/ 631 h 675"/>
                  <a:gd name="T70" fmla="*/ 503 w 697"/>
                  <a:gd name="T71" fmla="*/ 606 h 675"/>
                  <a:gd name="T72" fmla="*/ 523 w 697"/>
                  <a:gd name="T73" fmla="*/ 574 h 675"/>
                  <a:gd name="T74" fmla="*/ 540 w 697"/>
                  <a:gd name="T75" fmla="*/ 527 h 675"/>
                  <a:gd name="T76" fmla="*/ 543 w 697"/>
                  <a:gd name="T77" fmla="*/ 478 h 675"/>
                  <a:gd name="T78" fmla="*/ 531 w 697"/>
                  <a:gd name="T79" fmla="*/ 433 h 675"/>
                  <a:gd name="T80" fmla="*/ 503 w 697"/>
                  <a:gd name="T81" fmla="*/ 387 h 675"/>
                  <a:gd name="T82" fmla="*/ 465 w 697"/>
                  <a:gd name="T83" fmla="*/ 342 h 675"/>
                  <a:gd name="T84" fmla="*/ 368 w 697"/>
                  <a:gd name="T85" fmla="*/ 253 h 675"/>
                  <a:gd name="T86" fmla="*/ 344 w 697"/>
                  <a:gd name="T87" fmla="*/ 224 h 675"/>
                  <a:gd name="T88" fmla="*/ 321 w 697"/>
                  <a:gd name="T89" fmla="*/ 188 h 675"/>
                  <a:gd name="T90" fmla="*/ 317 w 697"/>
                  <a:gd name="T91" fmla="*/ 153 h 675"/>
                  <a:gd name="T92" fmla="*/ 329 w 697"/>
                  <a:gd name="T93" fmla="*/ 123 h 675"/>
                  <a:gd name="T94" fmla="*/ 350 w 697"/>
                  <a:gd name="T95" fmla="*/ 101 h 675"/>
                  <a:gd name="T96" fmla="*/ 378 w 697"/>
                  <a:gd name="T97" fmla="*/ 90 h 675"/>
                  <a:gd name="T98" fmla="*/ 412 w 697"/>
                  <a:gd name="T99" fmla="*/ 88 h 675"/>
                  <a:gd name="T100" fmla="*/ 449 w 697"/>
                  <a:gd name="T101" fmla="*/ 96 h 675"/>
                  <a:gd name="T102" fmla="*/ 491 w 697"/>
                  <a:gd name="T103" fmla="*/ 113 h 675"/>
                  <a:gd name="T104" fmla="*/ 548 w 697"/>
                  <a:gd name="T105" fmla="*/ 150 h 675"/>
                  <a:gd name="T106" fmla="*/ 596 w 697"/>
                  <a:gd name="T107" fmla="*/ 202 h 675"/>
                  <a:gd name="T108" fmla="*/ 697 w 697"/>
                  <a:gd name="T109" fmla="*/ 198 h 675"/>
                  <a:gd name="T110" fmla="*/ 676 w 697"/>
                  <a:gd name="T111" fmla="*/ 165 h 675"/>
                  <a:gd name="T112" fmla="*/ 648 w 697"/>
                  <a:gd name="T113" fmla="*/ 130 h 675"/>
                  <a:gd name="T114" fmla="*/ 603 w 697"/>
                  <a:gd name="T115" fmla="*/ 89 h 675"/>
                  <a:gd name="T116" fmla="*/ 524 w 697"/>
                  <a:gd name="T117" fmla="*/ 37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7" h="675">
                    <a:moveTo>
                      <a:pt x="524" y="37"/>
                    </a:moveTo>
                    <a:lnTo>
                      <a:pt x="501" y="25"/>
                    </a:lnTo>
                    <a:lnTo>
                      <a:pt x="477" y="17"/>
                    </a:lnTo>
                    <a:lnTo>
                      <a:pt x="454" y="10"/>
                    </a:lnTo>
                    <a:lnTo>
                      <a:pt x="431" y="4"/>
                    </a:lnTo>
                    <a:lnTo>
                      <a:pt x="408" y="1"/>
                    </a:lnTo>
                    <a:lnTo>
                      <a:pt x="387" y="0"/>
                    </a:lnTo>
                    <a:lnTo>
                      <a:pt x="366" y="1"/>
                    </a:lnTo>
                    <a:lnTo>
                      <a:pt x="345" y="4"/>
                    </a:lnTo>
                    <a:lnTo>
                      <a:pt x="326" y="9"/>
                    </a:lnTo>
                    <a:lnTo>
                      <a:pt x="307" y="15"/>
                    </a:lnTo>
                    <a:lnTo>
                      <a:pt x="289" y="24"/>
                    </a:lnTo>
                    <a:lnTo>
                      <a:pt x="273" y="34"/>
                    </a:lnTo>
                    <a:lnTo>
                      <a:pt x="266" y="40"/>
                    </a:lnTo>
                    <a:lnTo>
                      <a:pt x="258" y="47"/>
                    </a:lnTo>
                    <a:lnTo>
                      <a:pt x="251" y="53"/>
                    </a:lnTo>
                    <a:lnTo>
                      <a:pt x="244" y="61"/>
                    </a:lnTo>
                    <a:lnTo>
                      <a:pt x="238" y="69"/>
                    </a:lnTo>
                    <a:lnTo>
                      <a:pt x="232" y="77"/>
                    </a:lnTo>
                    <a:lnTo>
                      <a:pt x="227" y="86"/>
                    </a:lnTo>
                    <a:lnTo>
                      <a:pt x="222" y="95"/>
                    </a:lnTo>
                    <a:lnTo>
                      <a:pt x="215" y="108"/>
                    </a:lnTo>
                    <a:lnTo>
                      <a:pt x="211" y="121"/>
                    </a:lnTo>
                    <a:lnTo>
                      <a:pt x="208" y="136"/>
                    </a:lnTo>
                    <a:lnTo>
                      <a:pt x="205" y="150"/>
                    </a:lnTo>
                    <a:lnTo>
                      <a:pt x="205" y="164"/>
                    </a:lnTo>
                    <a:lnTo>
                      <a:pt x="205" y="178"/>
                    </a:lnTo>
                    <a:lnTo>
                      <a:pt x="208" y="193"/>
                    </a:lnTo>
                    <a:lnTo>
                      <a:pt x="211" y="207"/>
                    </a:lnTo>
                    <a:lnTo>
                      <a:pt x="215" y="222"/>
                    </a:lnTo>
                    <a:lnTo>
                      <a:pt x="221" y="236"/>
                    </a:lnTo>
                    <a:lnTo>
                      <a:pt x="229" y="251"/>
                    </a:lnTo>
                    <a:lnTo>
                      <a:pt x="237" y="264"/>
                    </a:lnTo>
                    <a:lnTo>
                      <a:pt x="247" y="279"/>
                    </a:lnTo>
                    <a:lnTo>
                      <a:pt x="258" y="292"/>
                    </a:lnTo>
                    <a:lnTo>
                      <a:pt x="269" y="304"/>
                    </a:lnTo>
                    <a:lnTo>
                      <a:pt x="282" y="317"/>
                    </a:lnTo>
                    <a:lnTo>
                      <a:pt x="356" y="384"/>
                    </a:lnTo>
                    <a:lnTo>
                      <a:pt x="368" y="395"/>
                    </a:lnTo>
                    <a:lnTo>
                      <a:pt x="379" y="406"/>
                    </a:lnTo>
                    <a:lnTo>
                      <a:pt x="389" y="417"/>
                    </a:lnTo>
                    <a:lnTo>
                      <a:pt x="398" y="427"/>
                    </a:lnTo>
                    <a:lnTo>
                      <a:pt x="406" y="437"/>
                    </a:lnTo>
                    <a:lnTo>
                      <a:pt x="413" y="447"/>
                    </a:lnTo>
                    <a:lnTo>
                      <a:pt x="418" y="457"/>
                    </a:lnTo>
                    <a:lnTo>
                      <a:pt x="423" y="466"/>
                    </a:lnTo>
                    <a:lnTo>
                      <a:pt x="425" y="476"/>
                    </a:lnTo>
                    <a:lnTo>
                      <a:pt x="427" y="485"/>
                    </a:lnTo>
                    <a:lnTo>
                      <a:pt x="428" y="494"/>
                    </a:lnTo>
                    <a:lnTo>
                      <a:pt x="428" y="503"/>
                    </a:lnTo>
                    <a:lnTo>
                      <a:pt x="427" y="512"/>
                    </a:lnTo>
                    <a:lnTo>
                      <a:pt x="425" y="520"/>
                    </a:lnTo>
                    <a:lnTo>
                      <a:pt x="423" y="529"/>
                    </a:lnTo>
                    <a:lnTo>
                      <a:pt x="418" y="537"/>
                    </a:lnTo>
                    <a:lnTo>
                      <a:pt x="412" y="548"/>
                    </a:lnTo>
                    <a:lnTo>
                      <a:pt x="404" y="558"/>
                    </a:lnTo>
                    <a:lnTo>
                      <a:pt x="396" y="565"/>
                    </a:lnTo>
                    <a:lnTo>
                      <a:pt x="386" y="572"/>
                    </a:lnTo>
                    <a:lnTo>
                      <a:pt x="375" y="578"/>
                    </a:lnTo>
                    <a:lnTo>
                      <a:pt x="363" y="581"/>
                    </a:lnTo>
                    <a:lnTo>
                      <a:pt x="349" y="584"/>
                    </a:lnTo>
                    <a:lnTo>
                      <a:pt x="336" y="585"/>
                    </a:lnTo>
                    <a:lnTo>
                      <a:pt x="324" y="587"/>
                    </a:lnTo>
                    <a:lnTo>
                      <a:pt x="311" y="587"/>
                    </a:lnTo>
                    <a:lnTo>
                      <a:pt x="299" y="584"/>
                    </a:lnTo>
                    <a:lnTo>
                      <a:pt x="287" y="582"/>
                    </a:lnTo>
                    <a:lnTo>
                      <a:pt x="273" y="579"/>
                    </a:lnTo>
                    <a:lnTo>
                      <a:pt x="260" y="573"/>
                    </a:lnTo>
                    <a:lnTo>
                      <a:pt x="245" y="566"/>
                    </a:lnTo>
                    <a:lnTo>
                      <a:pt x="231" y="560"/>
                    </a:lnTo>
                    <a:lnTo>
                      <a:pt x="208" y="546"/>
                    </a:lnTo>
                    <a:lnTo>
                      <a:pt x="185" y="532"/>
                    </a:lnTo>
                    <a:lnTo>
                      <a:pt x="164" y="516"/>
                    </a:lnTo>
                    <a:lnTo>
                      <a:pt x="144" y="500"/>
                    </a:lnTo>
                    <a:lnTo>
                      <a:pt x="125" y="481"/>
                    </a:lnTo>
                    <a:lnTo>
                      <a:pt x="107" y="461"/>
                    </a:lnTo>
                    <a:lnTo>
                      <a:pt x="90" y="439"/>
                    </a:lnTo>
                    <a:lnTo>
                      <a:pt x="74" y="416"/>
                    </a:lnTo>
                    <a:lnTo>
                      <a:pt x="0" y="466"/>
                    </a:lnTo>
                    <a:lnTo>
                      <a:pt x="18" y="491"/>
                    </a:lnTo>
                    <a:lnTo>
                      <a:pt x="38" y="515"/>
                    </a:lnTo>
                    <a:lnTo>
                      <a:pt x="59" y="537"/>
                    </a:lnTo>
                    <a:lnTo>
                      <a:pt x="83" y="559"/>
                    </a:lnTo>
                    <a:lnTo>
                      <a:pt x="106" y="579"/>
                    </a:lnTo>
                    <a:lnTo>
                      <a:pt x="132" y="598"/>
                    </a:lnTo>
                    <a:lnTo>
                      <a:pt x="158" y="616"/>
                    </a:lnTo>
                    <a:lnTo>
                      <a:pt x="186" y="631"/>
                    </a:lnTo>
                    <a:lnTo>
                      <a:pt x="209" y="641"/>
                    </a:lnTo>
                    <a:lnTo>
                      <a:pt x="230" y="650"/>
                    </a:lnTo>
                    <a:lnTo>
                      <a:pt x="251" y="658"/>
                    </a:lnTo>
                    <a:lnTo>
                      <a:pt x="271" y="665"/>
                    </a:lnTo>
                    <a:lnTo>
                      <a:pt x="292" y="669"/>
                    </a:lnTo>
                    <a:lnTo>
                      <a:pt x="312" y="672"/>
                    </a:lnTo>
                    <a:lnTo>
                      <a:pt x="332" y="675"/>
                    </a:lnTo>
                    <a:lnTo>
                      <a:pt x="351" y="675"/>
                    </a:lnTo>
                    <a:lnTo>
                      <a:pt x="366" y="674"/>
                    </a:lnTo>
                    <a:lnTo>
                      <a:pt x="379" y="672"/>
                    </a:lnTo>
                    <a:lnTo>
                      <a:pt x="393" y="670"/>
                    </a:lnTo>
                    <a:lnTo>
                      <a:pt x="406" y="667"/>
                    </a:lnTo>
                    <a:lnTo>
                      <a:pt x="418" y="662"/>
                    </a:lnTo>
                    <a:lnTo>
                      <a:pt x="431" y="658"/>
                    </a:lnTo>
                    <a:lnTo>
                      <a:pt x="443" y="652"/>
                    </a:lnTo>
                    <a:lnTo>
                      <a:pt x="454" y="646"/>
                    </a:lnTo>
                    <a:lnTo>
                      <a:pt x="465" y="639"/>
                    </a:lnTo>
                    <a:lnTo>
                      <a:pt x="475" y="631"/>
                    </a:lnTo>
                    <a:lnTo>
                      <a:pt x="485" y="623"/>
                    </a:lnTo>
                    <a:lnTo>
                      <a:pt x="494" y="614"/>
                    </a:lnTo>
                    <a:lnTo>
                      <a:pt x="503" y="606"/>
                    </a:lnTo>
                    <a:lnTo>
                      <a:pt x="511" y="595"/>
                    </a:lnTo>
                    <a:lnTo>
                      <a:pt x="517" y="584"/>
                    </a:lnTo>
                    <a:lnTo>
                      <a:pt x="523" y="574"/>
                    </a:lnTo>
                    <a:lnTo>
                      <a:pt x="531" y="559"/>
                    </a:lnTo>
                    <a:lnTo>
                      <a:pt x="536" y="543"/>
                    </a:lnTo>
                    <a:lnTo>
                      <a:pt x="540" y="527"/>
                    </a:lnTo>
                    <a:lnTo>
                      <a:pt x="542" y="511"/>
                    </a:lnTo>
                    <a:lnTo>
                      <a:pt x="543" y="495"/>
                    </a:lnTo>
                    <a:lnTo>
                      <a:pt x="543" y="478"/>
                    </a:lnTo>
                    <a:lnTo>
                      <a:pt x="541" y="463"/>
                    </a:lnTo>
                    <a:lnTo>
                      <a:pt x="536" y="448"/>
                    </a:lnTo>
                    <a:lnTo>
                      <a:pt x="531" y="433"/>
                    </a:lnTo>
                    <a:lnTo>
                      <a:pt x="523" y="418"/>
                    </a:lnTo>
                    <a:lnTo>
                      <a:pt x="514" y="403"/>
                    </a:lnTo>
                    <a:lnTo>
                      <a:pt x="503" y="387"/>
                    </a:lnTo>
                    <a:lnTo>
                      <a:pt x="492" y="371"/>
                    </a:lnTo>
                    <a:lnTo>
                      <a:pt x="478" y="356"/>
                    </a:lnTo>
                    <a:lnTo>
                      <a:pt x="465" y="342"/>
                    </a:lnTo>
                    <a:lnTo>
                      <a:pt x="451" y="329"/>
                    </a:lnTo>
                    <a:lnTo>
                      <a:pt x="384" y="266"/>
                    </a:lnTo>
                    <a:lnTo>
                      <a:pt x="368" y="253"/>
                    </a:lnTo>
                    <a:lnTo>
                      <a:pt x="358" y="243"/>
                    </a:lnTo>
                    <a:lnTo>
                      <a:pt x="350" y="234"/>
                    </a:lnTo>
                    <a:lnTo>
                      <a:pt x="344" y="224"/>
                    </a:lnTo>
                    <a:lnTo>
                      <a:pt x="334" y="212"/>
                    </a:lnTo>
                    <a:lnTo>
                      <a:pt x="326" y="200"/>
                    </a:lnTo>
                    <a:lnTo>
                      <a:pt x="321" y="188"/>
                    </a:lnTo>
                    <a:lnTo>
                      <a:pt x="318" y="176"/>
                    </a:lnTo>
                    <a:lnTo>
                      <a:pt x="316" y="165"/>
                    </a:lnTo>
                    <a:lnTo>
                      <a:pt x="317" y="153"/>
                    </a:lnTo>
                    <a:lnTo>
                      <a:pt x="319" y="142"/>
                    </a:lnTo>
                    <a:lnTo>
                      <a:pt x="324" y="131"/>
                    </a:lnTo>
                    <a:lnTo>
                      <a:pt x="329" y="123"/>
                    </a:lnTo>
                    <a:lnTo>
                      <a:pt x="336" y="115"/>
                    </a:lnTo>
                    <a:lnTo>
                      <a:pt x="342" y="107"/>
                    </a:lnTo>
                    <a:lnTo>
                      <a:pt x="350" y="101"/>
                    </a:lnTo>
                    <a:lnTo>
                      <a:pt x="359" y="97"/>
                    </a:lnTo>
                    <a:lnTo>
                      <a:pt x="368" y="92"/>
                    </a:lnTo>
                    <a:lnTo>
                      <a:pt x="378" y="90"/>
                    </a:lnTo>
                    <a:lnTo>
                      <a:pt x="389" y="88"/>
                    </a:lnTo>
                    <a:lnTo>
                      <a:pt x="400" y="88"/>
                    </a:lnTo>
                    <a:lnTo>
                      <a:pt x="412" y="88"/>
                    </a:lnTo>
                    <a:lnTo>
                      <a:pt x="424" y="89"/>
                    </a:lnTo>
                    <a:lnTo>
                      <a:pt x="436" y="91"/>
                    </a:lnTo>
                    <a:lnTo>
                      <a:pt x="449" y="96"/>
                    </a:lnTo>
                    <a:lnTo>
                      <a:pt x="463" y="100"/>
                    </a:lnTo>
                    <a:lnTo>
                      <a:pt x="476" y="106"/>
                    </a:lnTo>
                    <a:lnTo>
                      <a:pt x="491" y="113"/>
                    </a:lnTo>
                    <a:lnTo>
                      <a:pt x="510" y="124"/>
                    </a:lnTo>
                    <a:lnTo>
                      <a:pt x="529" y="136"/>
                    </a:lnTo>
                    <a:lnTo>
                      <a:pt x="548" y="150"/>
                    </a:lnTo>
                    <a:lnTo>
                      <a:pt x="564" y="166"/>
                    </a:lnTo>
                    <a:lnTo>
                      <a:pt x="581" y="184"/>
                    </a:lnTo>
                    <a:lnTo>
                      <a:pt x="596" y="202"/>
                    </a:lnTo>
                    <a:lnTo>
                      <a:pt x="610" y="222"/>
                    </a:lnTo>
                    <a:lnTo>
                      <a:pt x="625" y="242"/>
                    </a:lnTo>
                    <a:lnTo>
                      <a:pt x="697" y="198"/>
                    </a:lnTo>
                    <a:lnTo>
                      <a:pt x="691" y="187"/>
                    </a:lnTo>
                    <a:lnTo>
                      <a:pt x="684" y="176"/>
                    </a:lnTo>
                    <a:lnTo>
                      <a:pt x="676" y="165"/>
                    </a:lnTo>
                    <a:lnTo>
                      <a:pt x="667" y="153"/>
                    </a:lnTo>
                    <a:lnTo>
                      <a:pt x="658" y="142"/>
                    </a:lnTo>
                    <a:lnTo>
                      <a:pt x="648" y="130"/>
                    </a:lnTo>
                    <a:lnTo>
                      <a:pt x="638" y="120"/>
                    </a:lnTo>
                    <a:lnTo>
                      <a:pt x="627" y="109"/>
                    </a:lnTo>
                    <a:lnTo>
                      <a:pt x="603" y="89"/>
                    </a:lnTo>
                    <a:lnTo>
                      <a:pt x="578" y="70"/>
                    </a:lnTo>
                    <a:lnTo>
                      <a:pt x="551" y="52"/>
                    </a:lnTo>
                    <a:lnTo>
                      <a:pt x="524" y="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4" name="Freeform 188"/>
              <p:cNvSpPr>
                <a:spLocks/>
              </p:cNvSpPr>
              <p:nvPr userDrawn="1"/>
            </p:nvSpPr>
            <p:spPr bwMode="auto">
              <a:xfrm>
                <a:off x="5364" y="3877"/>
                <a:ext cx="77" cy="75"/>
              </a:xfrm>
              <a:custGeom>
                <a:avLst/>
                <a:gdLst>
                  <a:gd name="T0" fmla="*/ 476 w 697"/>
                  <a:gd name="T1" fmla="*/ 15 h 673"/>
                  <a:gd name="T2" fmla="*/ 408 w 697"/>
                  <a:gd name="T3" fmla="*/ 1 h 673"/>
                  <a:gd name="T4" fmla="*/ 345 w 697"/>
                  <a:gd name="T5" fmla="*/ 3 h 673"/>
                  <a:gd name="T6" fmla="*/ 289 w 697"/>
                  <a:gd name="T7" fmla="*/ 23 h 673"/>
                  <a:gd name="T8" fmla="*/ 258 w 697"/>
                  <a:gd name="T9" fmla="*/ 46 h 673"/>
                  <a:gd name="T10" fmla="*/ 238 w 697"/>
                  <a:gd name="T11" fmla="*/ 68 h 673"/>
                  <a:gd name="T12" fmla="*/ 221 w 697"/>
                  <a:gd name="T13" fmla="*/ 94 h 673"/>
                  <a:gd name="T14" fmla="*/ 208 w 697"/>
                  <a:gd name="T15" fmla="*/ 135 h 673"/>
                  <a:gd name="T16" fmla="*/ 205 w 697"/>
                  <a:gd name="T17" fmla="*/ 178 h 673"/>
                  <a:gd name="T18" fmla="*/ 215 w 697"/>
                  <a:gd name="T19" fmla="*/ 222 h 673"/>
                  <a:gd name="T20" fmla="*/ 237 w 697"/>
                  <a:gd name="T21" fmla="*/ 264 h 673"/>
                  <a:gd name="T22" fmla="*/ 269 w 697"/>
                  <a:gd name="T23" fmla="*/ 304 h 673"/>
                  <a:gd name="T24" fmla="*/ 368 w 697"/>
                  <a:gd name="T25" fmla="*/ 395 h 673"/>
                  <a:gd name="T26" fmla="*/ 398 w 697"/>
                  <a:gd name="T27" fmla="*/ 427 h 673"/>
                  <a:gd name="T28" fmla="*/ 417 w 697"/>
                  <a:gd name="T29" fmla="*/ 456 h 673"/>
                  <a:gd name="T30" fmla="*/ 427 w 697"/>
                  <a:gd name="T31" fmla="*/ 484 h 673"/>
                  <a:gd name="T32" fmla="*/ 427 w 697"/>
                  <a:gd name="T33" fmla="*/ 511 h 673"/>
                  <a:gd name="T34" fmla="*/ 418 w 697"/>
                  <a:gd name="T35" fmla="*/ 536 h 673"/>
                  <a:gd name="T36" fmla="*/ 395 w 697"/>
                  <a:gd name="T37" fmla="*/ 564 h 673"/>
                  <a:gd name="T38" fmla="*/ 363 w 697"/>
                  <a:gd name="T39" fmla="*/ 581 h 673"/>
                  <a:gd name="T40" fmla="*/ 322 w 697"/>
                  <a:gd name="T41" fmla="*/ 586 h 673"/>
                  <a:gd name="T42" fmla="*/ 286 w 697"/>
                  <a:gd name="T43" fmla="*/ 582 h 673"/>
                  <a:gd name="T44" fmla="*/ 245 w 697"/>
                  <a:gd name="T45" fmla="*/ 566 h 673"/>
                  <a:gd name="T46" fmla="*/ 185 w 697"/>
                  <a:gd name="T47" fmla="*/ 532 h 673"/>
                  <a:gd name="T48" fmla="*/ 125 w 697"/>
                  <a:gd name="T49" fmla="*/ 480 h 673"/>
                  <a:gd name="T50" fmla="*/ 73 w 697"/>
                  <a:gd name="T51" fmla="*/ 415 h 673"/>
                  <a:gd name="T52" fmla="*/ 38 w 697"/>
                  <a:gd name="T53" fmla="*/ 514 h 673"/>
                  <a:gd name="T54" fmla="*/ 106 w 697"/>
                  <a:gd name="T55" fmla="*/ 579 h 673"/>
                  <a:gd name="T56" fmla="*/ 186 w 697"/>
                  <a:gd name="T57" fmla="*/ 630 h 673"/>
                  <a:gd name="T58" fmla="*/ 250 w 697"/>
                  <a:gd name="T59" fmla="*/ 658 h 673"/>
                  <a:gd name="T60" fmla="*/ 311 w 697"/>
                  <a:gd name="T61" fmla="*/ 672 h 673"/>
                  <a:gd name="T62" fmla="*/ 365 w 697"/>
                  <a:gd name="T63" fmla="*/ 673 h 673"/>
                  <a:gd name="T64" fmla="*/ 406 w 697"/>
                  <a:gd name="T65" fmla="*/ 666 h 673"/>
                  <a:gd name="T66" fmla="*/ 443 w 697"/>
                  <a:gd name="T67" fmla="*/ 651 h 673"/>
                  <a:gd name="T68" fmla="*/ 475 w 697"/>
                  <a:gd name="T69" fmla="*/ 631 h 673"/>
                  <a:gd name="T70" fmla="*/ 502 w 697"/>
                  <a:gd name="T71" fmla="*/ 604 h 673"/>
                  <a:gd name="T72" fmla="*/ 523 w 697"/>
                  <a:gd name="T73" fmla="*/ 573 h 673"/>
                  <a:gd name="T74" fmla="*/ 540 w 697"/>
                  <a:gd name="T75" fmla="*/ 526 h 673"/>
                  <a:gd name="T76" fmla="*/ 542 w 697"/>
                  <a:gd name="T77" fmla="*/ 478 h 673"/>
                  <a:gd name="T78" fmla="*/ 531 w 697"/>
                  <a:gd name="T79" fmla="*/ 432 h 673"/>
                  <a:gd name="T80" fmla="*/ 503 w 697"/>
                  <a:gd name="T81" fmla="*/ 386 h 673"/>
                  <a:gd name="T82" fmla="*/ 465 w 697"/>
                  <a:gd name="T83" fmla="*/ 341 h 673"/>
                  <a:gd name="T84" fmla="*/ 367 w 697"/>
                  <a:gd name="T85" fmla="*/ 252 h 673"/>
                  <a:gd name="T86" fmla="*/ 342 w 697"/>
                  <a:gd name="T87" fmla="*/ 224 h 673"/>
                  <a:gd name="T88" fmla="*/ 320 w 697"/>
                  <a:gd name="T89" fmla="*/ 187 h 673"/>
                  <a:gd name="T90" fmla="*/ 317 w 697"/>
                  <a:gd name="T91" fmla="*/ 152 h 673"/>
                  <a:gd name="T92" fmla="*/ 329 w 697"/>
                  <a:gd name="T93" fmla="*/ 121 h 673"/>
                  <a:gd name="T94" fmla="*/ 350 w 697"/>
                  <a:gd name="T95" fmla="*/ 101 h 673"/>
                  <a:gd name="T96" fmla="*/ 378 w 697"/>
                  <a:gd name="T97" fmla="*/ 89 h 673"/>
                  <a:gd name="T98" fmla="*/ 412 w 697"/>
                  <a:gd name="T99" fmla="*/ 87 h 673"/>
                  <a:gd name="T100" fmla="*/ 449 w 697"/>
                  <a:gd name="T101" fmla="*/ 94 h 673"/>
                  <a:gd name="T102" fmla="*/ 490 w 697"/>
                  <a:gd name="T103" fmla="*/ 111 h 673"/>
                  <a:gd name="T104" fmla="*/ 546 w 697"/>
                  <a:gd name="T105" fmla="*/ 150 h 673"/>
                  <a:gd name="T106" fmla="*/ 596 w 697"/>
                  <a:gd name="T107" fmla="*/ 202 h 673"/>
                  <a:gd name="T108" fmla="*/ 697 w 697"/>
                  <a:gd name="T109" fmla="*/ 198 h 673"/>
                  <a:gd name="T110" fmla="*/ 676 w 697"/>
                  <a:gd name="T111" fmla="*/ 164 h 673"/>
                  <a:gd name="T112" fmla="*/ 627 w 697"/>
                  <a:gd name="T113" fmla="*/ 109 h 673"/>
                  <a:gd name="T114" fmla="*/ 551 w 697"/>
                  <a:gd name="T115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7" h="673">
                    <a:moveTo>
                      <a:pt x="523" y="36"/>
                    </a:moveTo>
                    <a:lnTo>
                      <a:pt x="500" y="25"/>
                    </a:lnTo>
                    <a:lnTo>
                      <a:pt x="476" y="15"/>
                    </a:lnTo>
                    <a:lnTo>
                      <a:pt x="454" y="9"/>
                    </a:lnTo>
                    <a:lnTo>
                      <a:pt x="431" y="4"/>
                    </a:lnTo>
                    <a:lnTo>
                      <a:pt x="408" y="1"/>
                    </a:lnTo>
                    <a:lnTo>
                      <a:pt x="386" y="0"/>
                    </a:lnTo>
                    <a:lnTo>
                      <a:pt x="365" y="1"/>
                    </a:lnTo>
                    <a:lnTo>
                      <a:pt x="345" y="3"/>
                    </a:lnTo>
                    <a:lnTo>
                      <a:pt x="326" y="9"/>
                    </a:lnTo>
                    <a:lnTo>
                      <a:pt x="307" y="15"/>
                    </a:lnTo>
                    <a:lnTo>
                      <a:pt x="289" y="23"/>
                    </a:lnTo>
                    <a:lnTo>
                      <a:pt x="272" y="34"/>
                    </a:lnTo>
                    <a:lnTo>
                      <a:pt x="266" y="40"/>
                    </a:lnTo>
                    <a:lnTo>
                      <a:pt x="258" y="46"/>
                    </a:lnTo>
                    <a:lnTo>
                      <a:pt x="251" y="53"/>
                    </a:lnTo>
                    <a:lnTo>
                      <a:pt x="244" y="60"/>
                    </a:lnTo>
                    <a:lnTo>
                      <a:pt x="238" y="68"/>
                    </a:lnTo>
                    <a:lnTo>
                      <a:pt x="232" y="77"/>
                    </a:lnTo>
                    <a:lnTo>
                      <a:pt x="227" y="86"/>
                    </a:lnTo>
                    <a:lnTo>
                      <a:pt x="221" y="94"/>
                    </a:lnTo>
                    <a:lnTo>
                      <a:pt x="215" y="108"/>
                    </a:lnTo>
                    <a:lnTo>
                      <a:pt x="211" y="121"/>
                    </a:lnTo>
                    <a:lnTo>
                      <a:pt x="208" y="135"/>
                    </a:lnTo>
                    <a:lnTo>
                      <a:pt x="205" y="149"/>
                    </a:lnTo>
                    <a:lnTo>
                      <a:pt x="204" y="164"/>
                    </a:lnTo>
                    <a:lnTo>
                      <a:pt x="205" y="178"/>
                    </a:lnTo>
                    <a:lnTo>
                      <a:pt x="208" y="193"/>
                    </a:lnTo>
                    <a:lnTo>
                      <a:pt x="211" y="207"/>
                    </a:lnTo>
                    <a:lnTo>
                      <a:pt x="215" y="222"/>
                    </a:lnTo>
                    <a:lnTo>
                      <a:pt x="221" y="236"/>
                    </a:lnTo>
                    <a:lnTo>
                      <a:pt x="228" y="250"/>
                    </a:lnTo>
                    <a:lnTo>
                      <a:pt x="237" y="264"/>
                    </a:lnTo>
                    <a:lnTo>
                      <a:pt x="247" y="277"/>
                    </a:lnTo>
                    <a:lnTo>
                      <a:pt x="257" y="291"/>
                    </a:lnTo>
                    <a:lnTo>
                      <a:pt x="269" y="304"/>
                    </a:lnTo>
                    <a:lnTo>
                      <a:pt x="282" y="316"/>
                    </a:lnTo>
                    <a:lnTo>
                      <a:pt x="356" y="383"/>
                    </a:lnTo>
                    <a:lnTo>
                      <a:pt x="368" y="395"/>
                    </a:lnTo>
                    <a:lnTo>
                      <a:pt x="379" y="406"/>
                    </a:lnTo>
                    <a:lnTo>
                      <a:pt x="389" y="416"/>
                    </a:lnTo>
                    <a:lnTo>
                      <a:pt x="398" y="427"/>
                    </a:lnTo>
                    <a:lnTo>
                      <a:pt x="406" y="437"/>
                    </a:lnTo>
                    <a:lnTo>
                      <a:pt x="413" y="447"/>
                    </a:lnTo>
                    <a:lnTo>
                      <a:pt x="417" y="456"/>
                    </a:lnTo>
                    <a:lnTo>
                      <a:pt x="422" y="466"/>
                    </a:lnTo>
                    <a:lnTo>
                      <a:pt x="425" y="475"/>
                    </a:lnTo>
                    <a:lnTo>
                      <a:pt x="427" y="484"/>
                    </a:lnTo>
                    <a:lnTo>
                      <a:pt x="428" y="494"/>
                    </a:lnTo>
                    <a:lnTo>
                      <a:pt x="428" y="502"/>
                    </a:lnTo>
                    <a:lnTo>
                      <a:pt x="427" y="511"/>
                    </a:lnTo>
                    <a:lnTo>
                      <a:pt x="425" y="519"/>
                    </a:lnTo>
                    <a:lnTo>
                      <a:pt x="422" y="528"/>
                    </a:lnTo>
                    <a:lnTo>
                      <a:pt x="418" y="536"/>
                    </a:lnTo>
                    <a:lnTo>
                      <a:pt x="412" y="547"/>
                    </a:lnTo>
                    <a:lnTo>
                      <a:pt x="404" y="556"/>
                    </a:lnTo>
                    <a:lnTo>
                      <a:pt x="395" y="564"/>
                    </a:lnTo>
                    <a:lnTo>
                      <a:pt x="385" y="571"/>
                    </a:lnTo>
                    <a:lnTo>
                      <a:pt x="374" y="576"/>
                    </a:lnTo>
                    <a:lnTo>
                      <a:pt x="363" y="581"/>
                    </a:lnTo>
                    <a:lnTo>
                      <a:pt x="349" y="583"/>
                    </a:lnTo>
                    <a:lnTo>
                      <a:pt x="336" y="585"/>
                    </a:lnTo>
                    <a:lnTo>
                      <a:pt x="322" y="586"/>
                    </a:lnTo>
                    <a:lnTo>
                      <a:pt x="310" y="585"/>
                    </a:lnTo>
                    <a:lnTo>
                      <a:pt x="298" y="584"/>
                    </a:lnTo>
                    <a:lnTo>
                      <a:pt x="286" y="582"/>
                    </a:lnTo>
                    <a:lnTo>
                      <a:pt x="273" y="577"/>
                    </a:lnTo>
                    <a:lnTo>
                      <a:pt x="260" y="573"/>
                    </a:lnTo>
                    <a:lnTo>
                      <a:pt x="245" y="566"/>
                    </a:lnTo>
                    <a:lnTo>
                      <a:pt x="231" y="558"/>
                    </a:lnTo>
                    <a:lnTo>
                      <a:pt x="208" y="545"/>
                    </a:lnTo>
                    <a:lnTo>
                      <a:pt x="185" y="532"/>
                    </a:lnTo>
                    <a:lnTo>
                      <a:pt x="164" y="516"/>
                    </a:lnTo>
                    <a:lnTo>
                      <a:pt x="144" y="498"/>
                    </a:lnTo>
                    <a:lnTo>
                      <a:pt x="125" y="480"/>
                    </a:lnTo>
                    <a:lnTo>
                      <a:pt x="107" y="460"/>
                    </a:lnTo>
                    <a:lnTo>
                      <a:pt x="89" y="438"/>
                    </a:lnTo>
                    <a:lnTo>
                      <a:pt x="73" y="415"/>
                    </a:lnTo>
                    <a:lnTo>
                      <a:pt x="0" y="466"/>
                    </a:lnTo>
                    <a:lnTo>
                      <a:pt x="18" y="490"/>
                    </a:lnTo>
                    <a:lnTo>
                      <a:pt x="38" y="514"/>
                    </a:lnTo>
                    <a:lnTo>
                      <a:pt x="59" y="537"/>
                    </a:lnTo>
                    <a:lnTo>
                      <a:pt x="82" y="558"/>
                    </a:lnTo>
                    <a:lnTo>
                      <a:pt x="106" y="579"/>
                    </a:lnTo>
                    <a:lnTo>
                      <a:pt x="132" y="598"/>
                    </a:lnTo>
                    <a:lnTo>
                      <a:pt x="159" y="614"/>
                    </a:lnTo>
                    <a:lnTo>
                      <a:pt x="186" y="630"/>
                    </a:lnTo>
                    <a:lnTo>
                      <a:pt x="208" y="641"/>
                    </a:lnTo>
                    <a:lnTo>
                      <a:pt x="229" y="650"/>
                    </a:lnTo>
                    <a:lnTo>
                      <a:pt x="250" y="658"/>
                    </a:lnTo>
                    <a:lnTo>
                      <a:pt x="271" y="663"/>
                    </a:lnTo>
                    <a:lnTo>
                      <a:pt x="291" y="669"/>
                    </a:lnTo>
                    <a:lnTo>
                      <a:pt x="311" y="672"/>
                    </a:lnTo>
                    <a:lnTo>
                      <a:pt x="331" y="673"/>
                    </a:lnTo>
                    <a:lnTo>
                      <a:pt x="351" y="673"/>
                    </a:lnTo>
                    <a:lnTo>
                      <a:pt x="365" y="673"/>
                    </a:lnTo>
                    <a:lnTo>
                      <a:pt x="379" y="671"/>
                    </a:lnTo>
                    <a:lnTo>
                      <a:pt x="393" y="669"/>
                    </a:lnTo>
                    <a:lnTo>
                      <a:pt x="406" y="666"/>
                    </a:lnTo>
                    <a:lnTo>
                      <a:pt x="418" y="662"/>
                    </a:lnTo>
                    <a:lnTo>
                      <a:pt x="431" y="657"/>
                    </a:lnTo>
                    <a:lnTo>
                      <a:pt x="443" y="651"/>
                    </a:lnTo>
                    <a:lnTo>
                      <a:pt x="454" y="645"/>
                    </a:lnTo>
                    <a:lnTo>
                      <a:pt x="465" y="639"/>
                    </a:lnTo>
                    <a:lnTo>
                      <a:pt x="475" y="631"/>
                    </a:lnTo>
                    <a:lnTo>
                      <a:pt x="485" y="623"/>
                    </a:lnTo>
                    <a:lnTo>
                      <a:pt x="494" y="614"/>
                    </a:lnTo>
                    <a:lnTo>
                      <a:pt x="502" y="604"/>
                    </a:lnTo>
                    <a:lnTo>
                      <a:pt x="510" y="594"/>
                    </a:lnTo>
                    <a:lnTo>
                      <a:pt x="516" y="584"/>
                    </a:lnTo>
                    <a:lnTo>
                      <a:pt x="523" y="573"/>
                    </a:lnTo>
                    <a:lnTo>
                      <a:pt x="530" y="558"/>
                    </a:lnTo>
                    <a:lnTo>
                      <a:pt x="535" y="543"/>
                    </a:lnTo>
                    <a:lnTo>
                      <a:pt x="540" y="526"/>
                    </a:lnTo>
                    <a:lnTo>
                      <a:pt x="542" y="511"/>
                    </a:lnTo>
                    <a:lnTo>
                      <a:pt x="543" y="494"/>
                    </a:lnTo>
                    <a:lnTo>
                      <a:pt x="542" y="478"/>
                    </a:lnTo>
                    <a:lnTo>
                      <a:pt x="540" y="463"/>
                    </a:lnTo>
                    <a:lnTo>
                      <a:pt x="536" y="447"/>
                    </a:lnTo>
                    <a:lnTo>
                      <a:pt x="531" y="432"/>
                    </a:lnTo>
                    <a:lnTo>
                      <a:pt x="523" y="417"/>
                    </a:lnTo>
                    <a:lnTo>
                      <a:pt x="513" y="401"/>
                    </a:lnTo>
                    <a:lnTo>
                      <a:pt x="503" y="386"/>
                    </a:lnTo>
                    <a:lnTo>
                      <a:pt x="491" y="370"/>
                    </a:lnTo>
                    <a:lnTo>
                      <a:pt x="478" y="355"/>
                    </a:lnTo>
                    <a:lnTo>
                      <a:pt x="465" y="341"/>
                    </a:lnTo>
                    <a:lnTo>
                      <a:pt x="451" y="328"/>
                    </a:lnTo>
                    <a:lnTo>
                      <a:pt x="383" y="266"/>
                    </a:lnTo>
                    <a:lnTo>
                      <a:pt x="367" y="252"/>
                    </a:lnTo>
                    <a:lnTo>
                      <a:pt x="357" y="242"/>
                    </a:lnTo>
                    <a:lnTo>
                      <a:pt x="350" y="233"/>
                    </a:lnTo>
                    <a:lnTo>
                      <a:pt x="342" y="224"/>
                    </a:lnTo>
                    <a:lnTo>
                      <a:pt x="334" y="212"/>
                    </a:lnTo>
                    <a:lnTo>
                      <a:pt x="326" y="199"/>
                    </a:lnTo>
                    <a:lnTo>
                      <a:pt x="320" y="187"/>
                    </a:lnTo>
                    <a:lnTo>
                      <a:pt x="317" y="176"/>
                    </a:lnTo>
                    <a:lnTo>
                      <a:pt x="316" y="164"/>
                    </a:lnTo>
                    <a:lnTo>
                      <a:pt x="317" y="152"/>
                    </a:lnTo>
                    <a:lnTo>
                      <a:pt x="319" y="141"/>
                    </a:lnTo>
                    <a:lnTo>
                      <a:pt x="324" y="130"/>
                    </a:lnTo>
                    <a:lnTo>
                      <a:pt x="329" y="121"/>
                    </a:lnTo>
                    <a:lnTo>
                      <a:pt x="335" y="113"/>
                    </a:lnTo>
                    <a:lnTo>
                      <a:pt x="342" y="107"/>
                    </a:lnTo>
                    <a:lnTo>
                      <a:pt x="350" y="101"/>
                    </a:lnTo>
                    <a:lnTo>
                      <a:pt x="359" y="96"/>
                    </a:lnTo>
                    <a:lnTo>
                      <a:pt x="368" y="92"/>
                    </a:lnTo>
                    <a:lnTo>
                      <a:pt x="378" y="89"/>
                    </a:lnTo>
                    <a:lnTo>
                      <a:pt x="389" y="88"/>
                    </a:lnTo>
                    <a:lnTo>
                      <a:pt x="400" y="87"/>
                    </a:lnTo>
                    <a:lnTo>
                      <a:pt x="412" y="87"/>
                    </a:lnTo>
                    <a:lnTo>
                      <a:pt x="424" y="89"/>
                    </a:lnTo>
                    <a:lnTo>
                      <a:pt x="436" y="91"/>
                    </a:lnTo>
                    <a:lnTo>
                      <a:pt x="449" y="94"/>
                    </a:lnTo>
                    <a:lnTo>
                      <a:pt x="463" y="99"/>
                    </a:lnTo>
                    <a:lnTo>
                      <a:pt x="476" y="105"/>
                    </a:lnTo>
                    <a:lnTo>
                      <a:pt x="490" y="111"/>
                    </a:lnTo>
                    <a:lnTo>
                      <a:pt x="510" y="122"/>
                    </a:lnTo>
                    <a:lnTo>
                      <a:pt x="529" y="136"/>
                    </a:lnTo>
                    <a:lnTo>
                      <a:pt x="546" y="150"/>
                    </a:lnTo>
                    <a:lnTo>
                      <a:pt x="564" y="166"/>
                    </a:lnTo>
                    <a:lnTo>
                      <a:pt x="580" y="183"/>
                    </a:lnTo>
                    <a:lnTo>
                      <a:pt x="596" y="202"/>
                    </a:lnTo>
                    <a:lnTo>
                      <a:pt x="610" y="221"/>
                    </a:lnTo>
                    <a:lnTo>
                      <a:pt x="623" y="242"/>
                    </a:lnTo>
                    <a:lnTo>
                      <a:pt x="697" y="198"/>
                    </a:lnTo>
                    <a:lnTo>
                      <a:pt x="690" y="187"/>
                    </a:lnTo>
                    <a:lnTo>
                      <a:pt x="684" y="175"/>
                    </a:lnTo>
                    <a:lnTo>
                      <a:pt x="676" y="164"/>
                    </a:lnTo>
                    <a:lnTo>
                      <a:pt x="667" y="152"/>
                    </a:lnTo>
                    <a:lnTo>
                      <a:pt x="648" y="130"/>
                    </a:lnTo>
                    <a:lnTo>
                      <a:pt x="627" y="109"/>
                    </a:lnTo>
                    <a:lnTo>
                      <a:pt x="602" y="88"/>
                    </a:lnTo>
                    <a:lnTo>
                      <a:pt x="578" y="69"/>
                    </a:lnTo>
                    <a:lnTo>
                      <a:pt x="551" y="52"/>
                    </a:lnTo>
                    <a:lnTo>
                      <a:pt x="523" y="36"/>
                    </a:lnTo>
                    <a:lnTo>
                      <a:pt x="523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5" name="Freeform 189"/>
              <p:cNvSpPr>
                <a:spLocks/>
              </p:cNvSpPr>
              <p:nvPr userDrawn="1"/>
            </p:nvSpPr>
            <p:spPr bwMode="auto">
              <a:xfrm>
                <a:off x="4972" y="3672"/>
                <a:ext cx="78" cy="74"/>
              </a:xfrm>
              <a:custGeom>
                <a:avLst/>
                <a:gdLst>
                  <a:gd name="T0" fmla="*/ 478 w 698"/>
                  <a:gd name="T1" fmla="*/ 15 h 673"/>
                  <a:gd name="T2" fmla="*/ 410 w 698"/>
                  <a:gd name="T3" fmla="*/ 1 h 673"/>
                  <a:gd name="T4" fmla="*/ 346 w 698"/>
                  <a:gd name="T5" fmla="*/ 3 h 673"/>
                  <a:gd name="T6" fmla="*/ 290 w 698"/>
                  <a:gd name="T7" fmla="*/ 23 h 673"/>
                  <a:gd name="T8" fmla="*/ 259 w 698"/>
                  <a:gd name="T9" fmla="*/ 46 h 673"/>
                  <a:gd name="T10" fmla="*/ 239 w 698"/>
                  <a:gd name="T11" fmla="*/ 69 h 673"/>
                  <a:gd name="T12" fmla="*/ 222 w 698"/>
                  <a:gd name="T13" fmla="*/ 94 h 673"/>
                  <a:gd name="T14" fmla="*/ 208 w 698"/>
                  <a:gd name="T15" fmla="*/ 136 h 673"/>
                  <a:gd name="T16" fmla="*/ 207 w 698"/>
                  <a:gd name="T17" fmla="*/ 178 h 673"/>
                  <a:gd name="T18" fmla="*/ 216 w 698"/>
                  <a:gd name="T19" fmla="*/ 222 h 673"/>
                  <a:gd name="T20" fmla="*/ 238 w 698"/>
                  <a:gd name="T21" fmla="*/ 264 h 673"/>
                  <a:gd name="T22" fmla="*/ 270 w 698"/>
                  <a:gd name="T23" fmla="*/ 304 h 673"/>
                  <a:gd name="T24" fmla="*/ 369 w 698"/>
                  <a:gd name="T25" fmla="*/ 394 h 673"/>
                  <a:gd name="T26" fmla="*/ 399 w 698"/>
                  <a:gd name="T27" fmla="*/ 427 h 673"/>
                  <a:gd name="T28" fmla="*/ 418 w 698"/>
                  <a:gd name="T29" fmla="*/ 456 h 673"/>
                  <a:gd name="T30" fmla="*/ 428 w 698"/>
                  <a:gd name="T31" fmla="*/ 485 h 673"/>
                  <a:gd name="T32" fmla="*/ 428 w 698"/>
                  <a:gd name="T33" fmla="*/ 510 h 673"/>
                  <a:gd name="T34" fmla="*/ 420 w 698"/>
                  <a:gd name="T35" fmla="*/ 536 h 673"/>
                  <a:gd name="T36" fmla="*/ 396 w 698"/>
                  <a:gd name="T37" fmla="*/ 564 h 673"/>
                  <a:gd name="T38" fmla="*/ 363 w 698"/>
                  <a:gd name="T39" fmla="*/ 581 h 673"/>
                  <a:gd name="T40" fmla="*/ 324 w 698"/>
                  <a:gd name="T41" fmla="*/ 586 h 673"/>
                  <a:gd name="T42" fmla="*/ 287 w 698"/>
                  <a:gd name="T43" fmla="*/ 582 h 673"/>
                  <a:gd name="T44" fmla="*/ 247 w 698"/>
                  <a:gd name="T45" fmla="*/ 566 h 673"/>
                  <a:gd name="T46" fmla="*/ 185 w 698"/>
                  <a:gd name="T47" fmla="*/ 532 h 673"/>
                  <a:gd name="T48" fmla="*/ 126 w 698"/>
                  <a:gd name="T49" fmla="*/ 480 h 673"/>
                  <a:gd name="T50" fmla="*/ 74 w 698"/>
                  <a:gd name="T51" fmla="*/ 415 h 673"/>
                  <a:gd name="T52" fmla="*/ 38 w 698"/>
                  <a:gd name="T53" fmla="*/ 514 h 673"/>
                  <a:gd name="T54" fmla="*/ 107 w 698"/>
                  <a:gd name="T55" fmla="*/ 579 h 673"/>
                  <a:gd name="T56" fmla="*/ 188 w 698"/>
                  <a:gd name="T57" fmla="*/ 630 h 673"/>
                  <a:gd name="T58" fmla="*/ 251 w 698"/>
                  <a:gd name="T59" fmla="*/ 658 h 673"/>
                  <a:gd name="T60" fmla="*/ 313 w 698"/>
                  <a:gd name="T61" fmla="*/ 672 h 673"/>
                  <a:gd name="T62" fmla="*/ 366 w 698"/>
                  <a:gd name="T63" fmla="*/ 673 h 673"/>
                  <a:gd name="T64" fmla="*/ 406 w 698"/>
                  <a:gd name="T65" fmla="*/ 666 h 673"/>
                  <a:gd name="T66" fmla="*/ 443 w 698"/>
                  <a:gd name="T67" fmla="*/ 651 h 673"/>
                  <a:gd name="T68" fmla="*/ 476 w 698"/>
                  <a:gd name="T69" fmla="*/ 631 h 673"/>
                  <a:gd name="T70" fmla="*/ 503 w 698"/>
                  <a:gd name="T71" fmla="*/ 604 h 673"/>
                  <a:gd name="T72" fmla="*/ 524 w 698"/>
                  <a:gd name="T73" fmla="*/ 573 h 673"/>
                  <a:gd name="T74" fmla="*/ 540 w 698"/>
                  <a:gd name="T75" fmla="*/ 526 h 673"/>
                  <a:gd name="T76" fmla="*/ 543 w 698"/>
                  <a:gd name="T77" fmla="*/ 478 h 673"/>
                  <a:gd name="T78" fmla="*/ 531 w 698"/>
                  <a:gd name="T79" fmla="*/ 432 h 673"/>
                  <a:gd name="T80" fmla="*/ 504 w 698"/>
                  <a:gd name="T81" fmla="*/ 386 h 673"/>
                  <a:gd name="T82" fmla="*/ 465 w 698"/>
                  <a:gd name="T83" fmla="*/ 341 h 673"/>
                  <a:gd name="T84" fmla="*/ 368 w 698"/>
                  <a:gd name="T85" fmla="*/ 252 h 673"/>
                  <a:gd name="T86" fmla="*/ 344 w 698"/>
                  <a:gd name="T87" fmla="*/ 224 h 673"/>
                  <a:gd name="T88" fmla="*/ 321 w 698"/>
                  <a:gd name="T89" fmla="*/ 187 h 673"/>
                  <a:gd name="T90" fmla="*/ 317 w 698"/>
                  <a:gd name="T91" fmla="*/ 152 h 673"/>
                  <a:gd name="T92" fmla="*/ 330 w 698"/>
                  <a:gd name="T93" fmla="*/ 121 h 673"/>
                  <a:gd name="T94" fmla="*/ 352 w 698"/>
                  <a:gd name="T95" fmla="*/ 101 h 673"/>
                  <a:gd name="T96" fmla="*/ 379 w 698"/>
                  <a:gd name="T97" fmla="*/ 89 h 673"/>
                  <a:gd name="T98" fmla="*/ 413 w 698"/>
                  <a:gd name="T99" fmla="*/ 88 h 673"/>
                  <a:gd name="T100" fmla="*/ 450 w 698"/>
                  <a:gd name="T101" fmla="*/ 94 h 673"/>
                  <a:gd name="T102" fmla="*/ 491 w 698"/>
                  <a:gd name="T103" fmla="*/ 111 h 673"/>
                  <a:gd name="T104" fmla="*/ 548 w 698"/>
                  <a:gd name="T105" fmla="*/ 150 h 673"/>
                  <a:gd name="T106" fmla="*/ 597 w 698"/>
                  <a:gd name="T107" fmla="*/ 201 h 673"/>
                  <a:gd name="T108" fmla="*/ 698 w 698"/>
                  <a:gd name="T109" fmla="*/ 198 h 673"/>
                  <a:gd name="T110" fmla="*/ 677 w 698"/>
                  <a:gd name="T111" fmla="*/ 164 h 673"/>
                  <a:gd name="T112" fmla="*/ 627 w 698"/>
                  <a:gd name="T113" fmla="*/ 109 h 673"/>
                  <a:gd name="T114" fmla="*/ 552 w 698"/>
                  <a:gd name="T115" fmla="*/ 52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8" h="673">
                    <a:moveTo>
                      <a:pt x="524" y="36"/>
                    </a:moveTo>
                    <a:lnTo>
                      <a:pt x="501" y="25"/>
                    </a:lnTo>
                    <a:lnTo>
                      <a:pt x="478" y="15"/>
                    </a:lnTo>
                    <a:lnTo>
                      <a:pt x="454" y="9"/>
                    </a:lnTo>
                    <a:lnTo>
                      <a:pt x="432" y="4"/>
                    </a:lnTo>
                    <a:lnTo>
                      <a:pt x="410" y="1"/>
                    </a:lnTo>
                    <a:lnTo>
                      <a:pt x="387" y="0"/>
                    </a:lnTo>
                    <a:lnTo>
                      <a:pt x="366" y="1"/>
                    </a:lnTo>
                    <a:lnTo>
                      <a:pt x="346" y="3"/>
                    </a:lnTo>
                    <a:lnTo>
                      <a:pt x="326" y="9"/>
                    </a:lnTo>
                    <a:lnTo>
                      <a:pt x="308" y="15"/>
                    </a:lnTo>
                    <a:lnTo>
                      <a:pt x="290" y="23"/>
                    </a:lnTo>
                    <a:lnTo>
                      <a:pt x="274" y="34"/>
                    </a:lnTo>
                    <a:lnTo>
                      <a:pt x="266" y="40"/>
                    </a:lnTo>
                    <a:lnTo>
                      <a:pt x="259" y="46"/>
                    </a:lnTo>
                    <a:lnTo>
                      <a:pt x="251" y="53"/>
                    </a:lnTo>
                    <a:lnTo>
                      <a:pt x="245" y="61"/>
                    </a:lnTo>
                    <a:lnTo>
                      <a:pt x="239" y="69"/>
                    </a:lnTo>
                    <a:lnTo>
                      <a:pt x="232" y="77"/>
                    </a:lnTo>
                    <a:lnTo>
                      <a:pt x="227" y="85"/>
                    </a:lnTo>
                    <a:lnTo>
                      <a:pt x="222" y="94"/>
                    </a:lnTo>
                    <a:lnTo>
                      <a:pt x="216" y="108"/>
                    </a:lnTo>
                    <a:lnTo>
                      <a:pt x="211" y="121"/>
                    </a:lnTo>
                    <a:lnTo>
                      <a:pt x="208" y="136"/>
                    </a:lnTo>
                    <a:lnTo>
                      <a:pt x="205" y="149"/>
                    </a:lnTo>
                    <a:lnTo>
                      <a:pt x="205" y="164"/>
                    </a:lnTo>
                    <a:lnTo>
                      <a:pt x="207" y="178"/>
                    </a:lnTo>
                    <a:lnTo>
                      <a:pt x="208" y="193"/>
                    </a:lnTo>
                    <a:lnTo>
                      <a:pt x="211" y="207"/>
                    </a:lnTo>
                    <a:lnTo>
                      <a:pt x="216" y="222"/>
                    </a:lnTo>
                    <a:lnTo>
                      <a:pt x="222" y="236"/>
                    </a:lnTo>
                    <a:lnTo>
                      <a:pt x="229" y="251"/>
                    </a:lnTo>
                    <a:lnTo>
                      <a:pt x="238" y="264"/>
                    </a:lnTo>
                    <a:lnTo>
                      <a:pt x="247" y="277"/>
                    </a:lnTo>
                    <a:lnTo>
                      <a:pt x="258" y="291"/>
                    </a:lnTo>
                    <a:lnTo>
                      <a:pt x="270" y="304"/>
                    </a:lnTo>
                    <a:lnTo>
                      <a:pt x="282" y="316"/>
                    </a:lnTo>
                    <a:lnTo>
                      <a:pt x="357" y="383"/>
                    </a:lnTo>
                    <a:lnTo>
                      <a:pt x="369" y="394"/>
                    </a:lnTo>
                    <a:lnTo>
                      <a:pt x="381" y="406"/>
                    </a:lnTo>
                    <a:lnTo>
                      <a:pt x="391" y="416"/>
                    </a:lnTo>
                    <a:lnTo>
                      <a:pt x="399" y="427"/>
                    </a:lnTo>
                    <a:lnTo>
                      <a:pt x="406" y="437"/>
                    </a:lnTo>
                    <a:lnTo>
                      <a:pt x="413" y="447"/>
                    </a:lnTo>
                    <a:lnTo>
                      <a:pt x="418" y="456"/>
                    </a:lnTo>
                    <a:lnTo>
                      <a:pt x="423" y="466"/>
                    </a:lnTo>
                    <a:lnTo>
                      <a:pt x="426" y="475"/>
                    </a:lnTo>
                    <a:lnTo>
                      <a:pt x="428" y="485"/>
                    </a:lnTo>
                    <a:lnTo>
                      <a:pt x="430" y="494"/>
                    </a:lnTo>
                    <a:lnTo>
                      <a:pt x="430" y="503"/>
                    </a:lnTo>
                    <a:lnTo>
                      <a:pt x="428" y="510"/>
                    </a:lnTo>
                    <a:lnTo>
                      <a:pt x="426" y="519"/>
                    </a:lnTo>
                    <a:lnTo>
                      <a:pt x="423" y="528"/>
                    </a:lnTo>
                    <a:lnTo>
                      <a:pt x="420" y="536"/>
                    </a:lnTo>
                    <a:lnTo>
                      <a:pt x="413" y="547"/>
                    </a:lnTo>
                    <a:lnTo>
                      <a:pt x="405" y="556"/>
                    </a:lnTo>
                    <a:lnTo>
                      <a:pt x="396" y="564"/>
                    </a:lnTo>
                    <a:lnTo>
                      <a:pt x="386" y="571"/>
                    </a:lnTo>
                    <a:lnTo>
                      <a:pt x="375" y="576"/>
                    </a:lnTo>
                    <a:lnTo>
                      <a:pt x="363" y="581"/>
                    </a:lnTo>
                    <a:lnTo>
                      <a:pt x="350" y="583"/>
                    </a:lnTo>
                    <a:lnTo>
                      <a:pt x="336" y="585"/>
                    </a:lnTo>
                    <a:lnTo>
                      <a:pt x="324" y="586"/>
                    </a:lnTo>
                    <a:lnTo>
                      <a:pt x="311" y="585"/>
                    </a:lnTo>
                    <a:lnTo>
                      <a:pt x="299" y="584"/>
                    </a:lnTo>
                    <a:lnTo>
                      <a:pt x="287" y="582"/>
                    </a:lnTo>
                    <a:lnTo>
                      <a:pt x="274" y="577"/>
                    </a:lnTo>
                    <a:lnTo>
                      <a:pt x="260" y="573"/>
                    </a:lnTo>
                    <a:lnTo>
                      <a:pt x="247" y="566"/>
                    </a:lnTo>
                    <a:lnTo>
                      <a:pt x="231" y="558"/>
                    </a:lnTo>
                    <a:lnTo>
                      <a:pt x="208" y="546"/>
                    </a:lnTo>
                    <a:lnTo>
                      <a:pt x="185" y="532"/>
                    </a:lnTo>
                    <a:lnTo>
                      <a:pt x="165" y="516"/>
                    </a:lnTo>
                    <a:lnTo>
                      <a:pt x="145" y="498"/>
                    </a:lnTo>
                    <a:lnTo>
                      <a:pt x="126" y="480"/>
                    </a:lnTo>
                    <a:lnTo>
                      <a:pt x="107" y="460"/>
                    </a:lnTo>
                    <a:lnTo>
                      <a:pt x="91" y="438"/>
                    </a:lnTo>
                    <a:lnTo>
                      <a:pt x="74" y="415"/>
                    </a:lnTo>
                    <a:lnTo>
                      <a:pt x="0" y="466"/>
                    </a:lnTo>
                    <a:lnTo>
                      <a:pt x="19" y="490"/>
                    </a:lnTo>
                    <a:lnTo>
                      <a:pt x="38" y="514"/>
                    </a:lnTo>
                    <a:lnTo>
                      <a:pt x="59" y="537"/>
                    </a:lnTo>
                    <a:lnTo>
                      <a:pt x="83" y="558"/>
                    </a:lnTo>
                    <a:lnTo>
                      <a:pt x="107" y="579"/>
                    </a:lnTo>
                    <a:lnTo>
                      <a:pt x="133" y="597"/>
                    </a:lnTo>
                    <a:lnTo>
                      <a:pt x="160" y="614"/>
                    </a:lnTo>
                    <a:lnTo>
                      <a:pt x="188" y="630"/>
                    </a:lnTo>
                    <a:lnTo>
                      <a:pt x="209" y="641"/>
                    </a:lnTo>
                    <a:lnTo>
                      <a:pt x="230" y="650"/>
                    </a:lnTo>
                    <a:lnTo>
                      <a:pt x="251" y="658"/>
                    </a:lnTo>
                    <a:lnTo>
                      <a:pt x="272" y="663"/>
                    </a:lnTo>
                    <a:lnTo>
                      <a:pt x="292" y="669"/>
                    </a:lnTo>
                    <a:lnTo>
                      <a:pt x="313" y="672"/>
                    </a:lnTo>
                    <a:lnTo>
                      <a:pt x="333" y="673"/>
                    </a:lnTo>
                    <a:lnTo>
                      <a:pt x="352" y="673"/>
                    </a:lnTo>
                    <a:lnTo>
                      <a:pt x="366" y="673"/>
                    </a:lnTo>
                    <a:lnTo>
                      <a:pt x="379" y="671"/>
                    </a:lnTo>
                    <a:lnTo>
                      <a:pt x="393" y="669"/>
                    </a:lnTo>
                    <a:lnTo>
                      <a:pt x="406" y="666"/>
                    </a:lnTo>
                    <a:lnTo>
                      <a:pt x="420" y="662"/>
                    </a:lnTo>
                    <a:lnTo>
                      <a:pt x="432" y="657"/>
                    </a:lnTo>
                    <a:lnTo>
                      <a:pt x="443" y="651"/>
                    </a:lnTo>
                    <a:lnTo>
                      <a:pt x="455" y="645"/>
                    </a:lnTo>
                    <a:lnTo>
                      <a:pt x="465" y="639"/>
                    </a:lnTo>
                    <a:lnTo>
                      <a:pt x="476" y="631"/>
                    </a:lnTo>
                    <a:lnTo>
                      <a:pt x="485" y="623"/>
                    </a:lnTo>
                    <a:lnTo>
                      <a:pt x="494" y="614"/>
                    </a:lnTo>
                    <a:lnTo>
                      <a:pt x="503" y="604"/>
                    </a:lnTo>
                    <a:lnTo>
                      <a:pt x="511" y="594"/>
                    </a:lnTo>
                    <a:lnTo>
                      <a:pt x="518" y="584"/>
                    </a:lnTo>
                    <a:lnTo>
                      <a:pt x="524" y="573"/>
                    </a:lnTo>
                    <a:lnTo>
                      <a:pt x="531" y="558"/>
                    </a:lnTo>
                    <a:lnTo>
                      <a:pt x="537" y="543"/>
                    </a:lnTo>
                    <a:lnTo>
                      <a:pt x="540" y="526"/>
                    </a:lnTo>
                    <a:lnTo>
                      <a:pt x="543" y="510"/>
                    </a:lnTo>
                    <a:lnTo>
                      <a:pt x="544" y="494"/>
                    </a:lnTo>
                    <a:lnTo>
                      <a:pt x="543" y="478"/>
                    </a:lnTo>
                    <a:lnTo>
                      <a:pt x="541" y="463"/>
                    </a:lnTo>
                    <a:lnTo>
                      <a:pt x="538" y="448"/>
                    </a:lnTo>
                    <a:lnTo>
                      <a:pt x="531" y="432"/>
                    </a:lnTo>
                    <a:lnTo>
                      <a:pt x="523" y="417"/>
                    </a:lnTo>
                    <a:lnTo>
                      <a:pt x="514" y="401"/>
                    </a:lnTo>
                    <a:lnTo>
                      <a:pt x="504" y="386"/>
                    </a:lnTo>
                    <a:lnTo>
                      <a:pt x="492" y="370"/>
                    </a:lnTo>
                    <a:lnTo>
                      <a:pt x="480" y="355"/>
                    </a:lnTo>
                    <a:lnTo>
                      <a:pt x="465" y="341"/>
                    </a:lnTo>
                    <a:lnTo>
                      <a:pt x="452" y="328"/>
                    </a:lnTo>
                    <a:lnTo>
                      <a:pt x="384" y="266"/>
                    </a:lnTo>
                    <a:lnTo>
                      <a:pt x="368" y="252"/>
                    </a:lnTo>
                    <a:lnTo>
                      <a:pt x="358" y="242"/>
                    </a:lnTo>
                    <a:lnTo>
                      <a:pt x="350" y="234"/>
                    </a:lnTo>
                    <a:lnTo>
                      <a:pt x="344" y="224"/>
                    </a:lnTo>
                    <a:lnTo>
                      <a:pt x="334" y="212"/>
                    </a:lnTo>
                    <a:lnTo>
                      <a:pt x="327" y="199"/>
                    </a:lnTo>
                    <a:lnTo>
                      <a:pt x="321" y="187"/>
                    </a:lnTo>
                    <a:lnTo>
                      <a:pt x="318" y="176"/>
                    </a:lnTo>
                    <a:lnTo>
                      <a:pt x="317" y="164"/>
                    </a:lnTo>
                    <a:lnTo>
                      <a:pt x="317" y="152"/>
                    </a:lnTo>
                    <a:lnTo>
                      <a:pt x="320" y="141"/>
                    </a:lnTo>
                    <a:lnTo>
                      <a:pt x="325" y="131"/>
                    </a:lnTo>
                    <a:lnTo>
                      <a:pt x="330" y="121"/>
                    </a:lnTo>
                    <a:lnTo>
                      <a:pt x="336" y="113"/>
                    </a:lnTo>
                    <a:lnTo>
                      <a:pt x="344" y="107"/>
                    </a:lnTo>
                    <a:lnTo>
                      <a:pt x="352" y="101"/>
                    </a:lnTo>
                    <a:lnTo>
                      <a:pt x="359" y="96"/>
                    </a:lnTo>
                    <a:lnTo>
                      <a:pt x="369" y="92"/>
                    </a:lnTo>
                    <a:lnTo>
                      <a:pt x="379" y="89"/>
                    </a:lnTo>
                    <a:lnTo>
                      <a:pt x="389" y="88"/>
                    </a:lnTo>
                    <a:lnTo>
                      <a:pt x="401" y="87"/>
                    </a:lnTo>
                    <a:lnTo>
                      <a:pt x="413" y="88"/>
                    </a:lnTo>
                    <a:lnTo>
                      <a:pt x="425" y="89"/>
                    </a:lnTo>
                    <a:lnTo>
                      <a:pt x="437" y="91"/>
                    </a:lnTo>
                    <a:lnTo>
                      <a:pt x="450" y="94"/>
                    </a:lnTo>
                    <a:lnTo>
                      <a:pt x="463" y="99"/>
                    </a:lnTo>
                    <a:lnTo>
                      <a:pt x="476" y="104"/>
                    </a:lnTo>
                    <a:lnTo>
                      <a:pt x="491" y="111"/>
                    </a:lnTo>
                    <a:lnTo>
                      <a:pt x="511" y="123"/>
                    </a:lnTo>
                    <a:lnTo>
                      <a:pt x="530" y="136"/>
                    </a:lnTo>
                    <a:lnTo>
                      <a:pt x="548" y="150"/>
                    </a:lnTo>
                    <a:lnTo>
                      <a:pt x="564" y="166"/>
                    </a:lnTo>
                    <a:lnTo>
                      <a:pt x="581" y="183"/>
                    </a:lnTo>
                    <a:lnTo>
                      <a:pt x="597" y="201"/>
                    </a:lnTo>
                    <a:lnTo>
                      <a:pt x="611" y="220"/>
                    </a:lnTo>
                    <a:lnTo>
                      <a:pt x="625" y="242"/>
                    </a:lnTo>
                    <a:lnTo>
                      <a:pt x="698" y="198"/>
                    </a:lnTo>
                    <a:lnTo>
                      <a:pt x="692" y="187"/>
                    </a:lnTo>
                    <a:lnTo>
                      <a:pt x="685" y="175"/>
                    </a:lnTo>
                    <a:lnTo>
                      <a:pt x="677" y="164"/>
                    </a:lnTo>
                    <a:lnTo>
                      <a:pt x="668" y="152"/>
                    </a:lnTo>
                    <a:lnTo>
                      <a:pt x="649" y="130"/>
                    </a:lnTo>
                    <a:lnTo>
                      <a:pt x="627" y="109"/>
                    </a:lnTo>
                    <a:lnTo>
                      <a:pt x="604" y="88"/>
                    </a:lnTo>
                    <a:lnTo>
                      <a:pt x="578" y="69"/>
                    </a:lnTo>
                    <a:lnTo>
                      <a:pt x="552" y="52"/>
                    </a:lnTo>
                    <a:lnTo>
                      <a:pt x="524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6" name="Freeform 190"/>
              <p:cNvSpPr>
                <a:spLocks/>
              </p:cNvSpPr>
              <p:nvPr userDrawn="1"/>
            </p:nvSpPr>
            <p:spPr bwMode="auto">
              <a:xfrm>
                <a:off x="4674" y="3726"/>
                <a:ext cx="44" cy="70"/>
              </a:xfrm>
              <a:custGeom>
                <a:avLst/>
                <a:gdLst>
                  <a:gd name="T0" fmla="*/ 0 w 390"/>
                  <a:gd name="T1" fmla="*/ 580 h 627"/>
                  <a:gd name="T2" fmla="*/ 88 w 390"/>
                  <a:gd name="T3" fmla="*/ 627 h 627"/>
                  <a:gd name="T4" fmla="*/ 390 w 390"/>
                  <a:gd name="T5" fmla="*/ 47 h 627"/>
                  <a:gd name="T6" fmla="*/ 302 w 390"/>
                  <a:gd name="T7" fmla="*/ 0 h 627"/>
                  <a:gd name="T8" fmla="*/ 0 w 390"/>
                  <a:gd name="T9" fmla="*/ 58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627">
                    <a:moveTo>
                      <a:pt x="0" y="580"/>
                    </a:moveTo>
                    <a:lnTo>
                      <a:pt x="88" y="627"/>
                    </a:lnTo>
                    <a:lnTo>
                      <a:pt x="390" y="47"/>
                    </a:lnTo>
                    <a:lnTo>
                      <a:pt x="302" y="0"/>
                    </a:lnTo>
                    <a:lnTo>
                      <a:pt x="0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7" name="Freeform 191"/>
              <p:cNvSpPr>
                <a:spLocks/>
              </p:cNvSpPr>
              <p:nvPr userDrawn="1"/>
            </p:nvSpPr>
            <p:spPr bwMode="auto">
              <a:xfrm>
                <a:off x="4708" y="3744"/>
                <a:ext cx="82" cy="89"/>
              </a:xfrm>
              <a:custGeom>
                <a:avLst/>
                <a:gdLst>
                  <a:gd name="T0" fmla="*/ 0 w 739"/>
                  <a:gd name="T1" fmla="*/ 578 h 806"/>
                  <a:gd name="T2" fmla="*/ 90 w 739"/>
                  <a:gd name="T3" fmla="*/ 625 h 806"/>
                  <a:gd name="T4" fmla="*/ 240 w 739"/>
                  <a:gd name="T5" fmla="*/ 325 h 806"/>
                  <a:gd name="T6" fmla="*/ 269 w 739"/>
                  <a:gd name="T7" fmla="*/ 267 h 806"/>
                  <a:gd name="T8" fmla="*/ 291 w 739"/>
                  <a:gd name="T9" fmla="*/ 220 h 806"/>
                  <a:gd name="T10" fmla="*/ 306 w 739"/>
                  <a:gd name="T11" fmla="*/ 186 h 806"/>
                  <a:gd name="T12" fmla="*/ 316 w 739"/>
                  <a:gd name="T13" fmla="*/ 161 h 806"/>
                  <a:gd name="T14" fmla="*/ 316 w 739"/>
                  <a:gd name="T15" fmla="*/ 167 h 806"/>
                  <a:gd name="T16" fmla="*/ 316 w 739"/>
                  <a:gd name="T17" fmla="*/ 180 h 806"/>
                  <a:gd name="T18" fmla="*/ 316 w 739"/>
                  <a:gd name="T19" fmla="*/ 201 h 806"/>
                  <a:gd name="T20" fmla="*/ 316 w 739"/>
                  <a:gd name="T21" fmla="*/ 228 h 806"/>
                  <a:gd name="T22" fmla="*/ 316 w 739"/>
                  <a:gd name="T23" fmla="*/ 258 h 806"/>
                  <a:gd name="T24" fmla="*/ 318 w 739"/>
                  <a:gd name="T25" fmla="*/ 291 h 806"/>
                  <a:gd name="T26" fmla="*/ 318 w 739"/>
                  <a:gd name="T27" fmla="*/ 323 h 806"/>
                  <a:gd name="T28" fmla="*/ 320 w 739"/>
                  <a:gd name="T29" fmla="*/ 354 h 806"/>
                  <a:gd name="T30" fmla="*/ 345 w 739"/>
                  <a:gd name="T31" fmla="*/ 758 h 806"/>
                  <a:gd name="T32" fmla="*/ 438 w 739"/>
                  <a:gd name="T33" fmla="*/ 806 h 806"/>
                  <a:gd name="T34" fmla="*/ 739 w 739"/>
                  <a:gd name="T35" fmla="*/ 227 h 806"/>
                  <a:gd name="T36" fmla="*/ 652 w 739"/>
                  <a:gd name="T37" fmla="*/ 182 h 806"/>
                  <a:gd name="T38" fmla="*/ 504 w 739"/>
                  <a:gd name="T39" fmla="*/ 476 h 806"/>
                  <a:gd name="T40" fmla="*/ 476 w 739"/>
                  <a:gd name="T41" fmla="*/ 534 h 806"/>
                  <a:gd name="T42" fmla="*/ 454 w 739"/>
                  <a:gd name="T43" fmla="*/ 586 h 806"/>
                  <a:gd name="T44" fmla="*/ 437 w 739"/>
                  <a:gd name="T45" fmla="*/ 625 h 806"/>
                  <a:gd name="T46" fmla="*/ 431 w 739"/>
                  <a:gd name="T47" fmla="*/ 640 h 806"/>
                  <a:gd name="T48" fmla="*/ 431 w 739"/>
                  <a:gd name="T49" fmla="*/ 634 h 806"/>
                  <a:gd name="T50" fmla="*/ 431 w 739"/>
                  <a:gd name="T51" fmla="*/ 622 h 806"/>
                  <a:gd name="T52" fmla="*/ 431 w 739"/>
                  <a:gd name="T53" fmla="*/ 604 h 806"/>
                  <a:gd name="T54" fmla="*/ 431 w 739"/>
                  <a:gd name="T55" fmla="*/ 582 h 806"/>
                  <a:gd name="T56" fmla="*/ 430 w 739"/>
                  <a:gd name="T57" fmla="*/ 555 h 806"/>
                  <a:gd name="T58" fmla="*/ 430 w 739"/>
                  <a:gd name="T59" fmla="*/ 527 h 806"/>
                  <a:gd name="T60" fmla="*/ 429 w 739"/>
                  <a:gd name="T61" fmla="*/ 497 h 806"/>
                  <a:gd name="T62" fmla="*/ 428 w 739"/>
                  <a:gd name="T63" fmla="*/ 466 h 806"/>
                  <a:gd name="T64" fmla="*/ 403 w 739"/>
                  <a:gd name="T65" fmla="*/ 52 h 806"/>
                  <a:gd name="T66" fmla="*/ 301 w 739"/>
                  <a:gd name="T67" fmla="*/ 0 h 806"/>
                  <a:gd name="T68" fmla="*/ 0 w 739"/>
                  <a:gd name="T69" fmla="*/ 578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9" h="806">
                    <a:moveTo>
                      <a:pt x="0" y="578"/>
                    </a:moveTo>
                    <a:lnTo>
                      <a:pt x="90" y="625"/>
                    </a:lnTo>
                    <a:lnTo>
                      <a:pt x="240" y="325"/>
                    </a:lnTo>
                    <a:lnTo>
                      <a:pt x="269" y="267"/>
                    </a:lnTo>
                    <a:lnTo>
                      <a:pt x="291" y="220"/>
                    </a:lnTo>
                    <a:lnTo>
                      <a:pt x="306" y="186"/>
                    </a:lnTo>
                    <a:lnTo>
                      <a:pt x="316" y="161"/>
                    </a:lnTo>
                    <a:lnTo>
                      <a:pt x="316" y="167"/>
                    </a:lnTo>
                    <a:lnTo>
                      <a:pt x="316" y="180"/>
                    </a:lnTo>
                    <a:lnTo>
                      <a:pt x="316" y="201"/>
                    </a:lnTo>
                    <a:lnTo>
                      <a:pt x="316" y="228"/>
                    </a:lnTo>
                    <a:lnTo>
                      <a:pt x="316" y="258"/>
                    </a:lnTo>
                    <a:lnTo>
                      <a:pt x="318" y="291"/>
                    </a:lnTo>
                    <a:lnTo>
                      <a:pt x="318" y="323"/>
                    </a:lnTo>
                    <a:lnTo>
                      <a:pt x="320" y="354"/>
                    </a:lnTo>
                    <a:lnTo>
                      <a:pt x="345" y="758"/>
                    </a:lnTo>
                    <a:lnTo>
                      <a:pt x="438" y="806"/>
                    </a:lnTo>
                    <a:lnTo>
                      <a:pt x="739" y="227"/>
                    </a:lnTo>
                    <a:lnTo>
                      <a:pt x="652" y="182"/>
                    </a:lnTo>
                    <a:lnTo>
                      <a:pt x="504" y="476"/>
                    </a:lnTo>
                    <a:lnTo>
                      <a:pt x="476" y="534"/>
                    </a:lnTo>
                    <a:lnTo>
                      <a:pt x="454" y="586"/>
                    </a:lnTo>
                    <a:lnTo>
                      <a:pt x="437" y="625"/>
                    </a:lnTo>
                    <a:lnTo>
                      <a:pt x="431" y="640"/>
                    </a:lnTo>
                    <a:lnTo>
                      <a:pt x="431" y="634"/>
                    </a:lnTo>
                    <a:lnTo>
                      <a:pt x="431" y="622"/>
                    </a:lnTo>
                    <a:lnTo>
                      <a:pt x="431" y="604"/>
                    </a:lnTo>
                    <a:lnTo>
                      <a:pt x="431" y="582"/>
                    </a:lnTo>
                    <a:lnTo>
                      <a:pt x="430" y="555"/>
                    </a:lnTo>
                    <a:lnTo>
                      <a:pt x="430" y="527"/>
                    </a:lnTo>
                    <a:lnTo>
                      <a:pt x="429" y="497"/>
                    </a:lnTo>
                    <a:lnTo>
                      <a:pt x="428" y="466"/>
                    </a:lnTo>
                    <a:lnTo>
                      <a:pt x="403" y="52"/>
                    </a:lnTo>
                    <a:lnTo>
                      <a:pt x="301" y="0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8" name="Freeform 192"/>
              <p:cNvSpPr>
                <a:spLocks/>
              </p:cNvSpPr>
              <p:nvPr userDrawn="1"/>
            </p:nvSpPr>
            <p:spPr bwMode="auto">
              <a:xfrm>
                <a:off x="4778" y="3780"/>
                <a:ext cx="73" cy="86"/>
              </a:xfrm>
              <a:custGeom>
                <a:avLst/>
                <a:gdLst>
                  <a:gd name="T0" fmla="*/ 0 w 660"/>
                  <a:gd name="T1" fmla="*/ 577 h 769"/>
                  <a:gd name="T2" fmla="*/ 370 w 660"/>
                  <a:gd name="T3" fmla="*/ 769 h 769"/>
                  <a:gd name="T4" fmla="*/ 410 w 660"/>
                  <a:gd name="T5" fmla="*/ 691 h 769"/>
                  <a:gd name="T6" fmla="*/ 129 w 660"/>
                  <a:gd name="T7" fmla="*/ 545 h 769"/>
                  <a:gd name="T8" fmla="*/ 226 w 660"/>
                  <a:gd name="T9" fmla="*/ 359 h 769"/>
                  <a:gd name="T10" fmla="*/ 443 w 660"/>
                  <a:gd name="T11" fmla="*/ 472 h 769"/>
                  <a:gd name="T12" fmla="*/ 482 w 660"/>
                  <a:gd name="T13" fmla="*/ 397 h 769"/>
                  <a:gd name="T14" fmla="*/ 264 w 660"/>
                  <a:gd name="T15" fmla="*/ 284 h 769"/>
                  <a:gd name="T16" fmla="*/ 350 w 660"/>
                  <a:gd name="T17" fmla="*/ 120 h 769"/>
                  <a:gd name="T18" fmla="*/ 609 w 660"/>
                  <a:gd name="T19" fmla="*/ 255 h 769"/>
                  <a:gd name="T20" fmla="*/ 660 w 660"/>
                  <a:gd name="T21" fmla="*/ 187 h 769"/>
                  <a:gd name="T22" fmla="*/ 300 w 660"/>
                  <a:gd name="T23" fmla="*/ 0 h 769"/>
                  <a:gd name="T24" fmla="*/ 0 w 660"/>
                  <a:gd name="T25" fmla="*/ 577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0" h="769">
                    <a:moveTo>
                      <a:pt x="0" y="577"/>
                    </a:moveTo>
                    <a:lnTo>
                      <a:pt x="370" y="769"/>
                    </a:lnTo>
                    <a:lnTo>
                      <a:pt x="410" y="691"/>
                    </a:lnTo>
                    <a:lnTo>
                      <a:pt x="129" y="545"/>
                    </a:lnTo>
                    <a:lnTo>
                      <a:pt x="226" y="359"/>
                    </a:lnTo>
                    <a:lnTo>
                      <a:pt x="443" y="472"/>
                    </a:lnTo>
                    <a:lnTo>
                      <a:pt x="482" y="397"/>
                    </a:lnTo>
                    <a:lnTo>
                      <a:pt x="264" y="284"/>
                    </a:lnTo>
                    <a:lnTo>
                      <a:pt x="350" y="120"/>
                    </a:lnTo>
                    <a:lnTo>
                      <a:pt x="609" y="255"/>
                    </a:lnTo>
                    <a:lnTo>
                      <a:pt x="660" y="187"/>
                    </a:lnTo>
                    <a:lnTo>
                      <a:pt x="300" y="0"/>
                    </a:lnTo>
                    <a:lnTo>
                      <a:pt x="0" y="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49" name="Freeform 193"/>
              <p:cNvSpPr>
                <a:spLocks/>
              </p:cNvSpPr>
              <p:nvPr userDrawn="1"/>
            </p:nvSpPr>
            <p:spPr bwMode="auto">
              <a:xfrm>
                <a:off x="4615" y="3368"/>
                <a:ext cx="75" cy="83"/>
              </a:xfrm>
              <a:custGeom>
                <a:avLst/>
                <a:gdLst>
                  <a:gd name="T0" fmla="*/ 31 w 677"/>
                  <a:gd name="T1" fmla="*/ 392 h 745"/>
                  <a:gd name="T2" fmla="*/ 15 w 677"/>
                  <a:gd name="T3" fmla="*/ 430 h 745"/>
                  <a:gd name="T4" fmla="*/ 5 w 677"/>
                  <a:gd name="T5" fmla="*/ 460 h 745"/>
                  <a:gd name="T6" fmla="*/ 1 w 677"/>
                  <a:gd name="T7" fmla="*/ 487 h 745"/>
                  <a:gd name="T8" fmla="*/ 0 w 677"/>
                  <a:gd name="T9" fmla="*/ 513 h 745"/>
                  <a:gd name="T10" fmla="*/ 3 w 677"/>
                  <a:gd name="T11" fmla="*/ 539 h 745"/>
                  <a:gd name="T12" fmla="*/ 10 w 677"/>
                  <a:gd name="T13" fmla="*/ 565 h 745"/>
                  <a:gd name="T14" fmla="*/ 21 w 677"/>
                  <a:gd name="T15" fmla="*/ 590 h 745"/>
                  <a:gd name="T16" fmla="*/ 39 w 677"/>
                  <a:gd name="T17" fmla="*/ 617 h 745"/>
                  <a:gd name="T18" fmla="*/ 61 w 677"/>
                  <a:gd name="T19" fmla="*/ 643 h 745"/>
                  <a:gd name="T20" fmla="*/ 90 w 677"/>
                  <a:gd name="T21" fmla="*/ 667 h 745"/>
                  <a:gd name="T22" fmla="*/ 127 w 677"/>
                  <a:gd name="T23" fmla="*/ 692 h 745"/>
                  <a:gd name="T24" fmla="*/ 176 w 677"/>
                  <a:gd name="T25" fmla="*/ 717 h 745"/>
                  <a:gd name="T26" fmla="*/ 216 w 677"/>
                  <a:gd name="T27" fmla="*/ 733 h 745"/>
                  <a:gd name="T28" fmla="*/ 241 w 677"/>
                  <a:gd name="T29" fmla="*/ 740 h 745"/>
                  <a:gd name="T30" fmla="*/ 265 w 677"/>
                  <a:gd name="T31" fmla="*/ 744 h 745"/>
                  <a:gd name="T32" fmla="*/ 289 w 677"/>
                  <a:gd name="T33" fmla="*/ 745 h 745"/>
                  <a:gd name="T34" fmla="*/ 311 w 677"/>
                  <a:gd name="T35" fmla="*/ 744 h 745"/>
                  <a:gd name="T36" fmla="*/ 335 w 677"/>
                  <a:gd name="T37" fmla="*/ 741 h 745"/>
                  <a:gd name="T38" fmla="*/ 357 w 677"/>
                  <a:gd name="T39" fmla="*/ 735 h 745"/>
                  <a:gd name="T40" fmla="*/ 378 w 677"/>
                  <a:gd name="T41" fmla="*/ 728 h 745"/>
                  <a:gd name="T42" fmla="*/ 396 w 677"/>
                  <a:gd name="T43" fmla="*/ 717 h 745"/>
                  <a:gd name="T44" fmla="*/ 413 w 677"/>
                  <a:gd name="T45" fmla="*/ 705 h 745"/>
                  <a:gd name="T46" fmla="*/ 428 w 677"/>
                  <a:gd name="T47" fmla="*/ 690 h 745"/>
                  <a:gd name="T48" fmla="*/ 444 w 677"/>
                  <a:gd name="T49" fmla="*/ 670 h 745"/>
                  <a:gd name="T50" fmla="*/ 467 w 677"/>
                  <a:gd name="T51" fmla="*/ 630 h 745"/>
                  <a:gd name="T52" fmla="*/ 677 w 677"/>
                  <a:gd name="T53" fmla="*/ 230 h 745"/>
                  <a:gd name="T54" fmla="*/ 395 w 677"/>
                  <a:gd name="T55" fmla="*/ 555 h 745"/>
                  <a:gd name="T56" fmla="*/ 376 w 677"/>
                  <a:gd name="T57" fmla="*/ 589 h 745"/>
                  <a:gd name="T58" fmla="*/ 359 w 677"/>
                  <a:gd name="T59" fmla="*/ 614 h 745"/>
                  <a:gd name="T60" fmla="*/ 340 w 677"/>
                  <a:gd name="T61" fmla="*/ 630 h 745"/>
                  <a:gd name="T62" fmla="*/ 319 w 677"/>
                  <a:gd name="T63" fmla="*/ 644 h 745"/>
                  <a:gd name="T64" fmla="*/ 306 w 677"/>
                  <a:gd name="T65" fmla="*/ 649 h 745"/>
                  <a:gd name="T66" fmla="*/ 292 w 677"/>
                  <a:gd name="T67" fmla="*/ 653 h 745"/>
                  <a:gd name="T68" fmla="*/ 262 w 677"/>
                  <a:gd name="T69" fmla="*/ 653 h 745"/>
                  <a:gd name="T70" fmla="*/ 228 w 677"/>
                  <a:gd name="T71" fmla="*/ 645 h 745"/>
                  <a:gd name="T72" fmla="*/ 191 w 677"/>
                  <a:gd name="T73" fmla="*/ 628 h 745"/>
                  <a:gd name="T74" fmla="*/ 168 w 677"/>
                  <a:gd name="T75" fmla="*/ 615 h 745"/>
                  <a:gd name="T76" fmla="*/ 148 w 677"/>
                  <a:gd name="T77" fmla="*/ 600 h 745"/>
                  <a:gd name="T78" fmla="*/ 132 w 677"/>
                  <a:gd name="T79" fmla="*/ 585 h 745"/>
                  <a:gd name="T80" fmla="*/ 119 w 677"/>
                  <a:gd name="T81" fmla="*/ 568 h 745"/>
                  <a:gd name="T82" fmla="*/ 109 w 677"/>
                  <a:gd name="T83" fmla="*/ 550 h 745"/>
                  <a:gd name="T84" fmla="*/ 103 w 677"/>
                  <a:gd name="T85" fmla="*/ 532 h 745"/>
                  <a:gd name="T86" fmla="*/ 99 w 677"/>
                  <a:gd name="T87" fmla="*/ 513 h 745"/>
                  <a:gd name="T88" fmla="*/ 100 w 677"/>
                  <a:gd name="T89" fmla="*/ 494 h 745"/>
                  <a:gd name="T90" fmla="*/ 115 w 677"/>
                  <a:gd name="T91" fmla="*/ 454 h 745"/>
                  <a:gd name="T92" fmla="*/ 144 w 677"/>
                  <a:gd name="T93" fmla="*/ 394 h 745"/>
                  <a:gd name="T94" fmla="*/ 235 w 677"/>
                  <a:gd name="T95" fmla="*/ 0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7" h="745">
                    <a:moveTo>
                      <a:pt x="44" y="368"/>
                    </a:moveTo>
                    <a:lnTo>
                      <a:pt x="31" y="392"/>
                    </a:lnTo>
                    <a:lnTo>
                      <a:pt x="22" y="413"/>
                    </a:lnTo>
                    <a:lnTo>
                      <a:pt x="15" y="430"/>
                    </a:lnTo>
                    <a:lnTo>
                      <a:pt x="9" y="445"/>
                    </a:lnTo>
                    <a:lnTo>
                      <a:pt x="5" y="460"/>
                    </a:lnTo>
                    <a:lnTo>
                      <a:pt x="2" y="473"/>
                    </a:lnTo>
                    <a:lnTo>
                      <a:pt x="1" y="487"/>
                    </a:lnTo>
                    <a:lnTo>
                      <a:pt x="0" y="501"/>
                    </a:lnTo>
                    <a:lnTo>
                      <a:pt x="0" y="513"/>
                    </a:lnTo>
                    <a:lnTo>
                      <a:pt x="1" y="526"/>
                    </a:lnTo>
                    <a:lnTo>
                      <a:pt x="3" y="539"/>
                    </a:lnTo>
                    <a:lnTo>
                      <a:pt x="6" y="551"/>
                    </a:lnTo>
                    <a:lnTo>
                      <a:pt x="10" y="565"/>
                    </a:lnTo>
                    <a:lnTo>
                      <a:pt x="16" y="578"/>
                    </a:lnTo>
                    <a:lnTo>
                      <a:pt x="21" y="590"/>
                    </a:lnTo>
                    <a:lnTo>
                      <a:pt x="29" y="604"/>
                    </a:lnTo>
                    <a:lnTo>
                      <a:pt x="39" y="617"/>
                    </a:lnTo>
                    <a:lnTo>
                      <a:pt x="49" y="629"/>
                    </a:lnTo>
                    <a:lnTo>
                      <a:pt x="61" y="643"/>
                    </a:lnTo>
                    <a:lnTo>
                      <a:pt x="76" y="655"/>
                    </a:lnTo>
                    <a:lnTo>
                      <a:pt x="90" y="667"/>
                    </a:lnTo>
                    <a:lnTo>
                      <a:pt x="108" y="680"/>
                    </a:lnTo>
                    <a:lnTo>
                      <a:pt x="127" y="692"/>
                    </a:lnTo>
                    <a:lnTo>
                      <a:pt x="148" y="703"/>
                    </a:lnTo>
                    <a:lnTo>
                      <a:pt x="176" y="717"/>
                    </a:lnTo>
                    <a:lnTo>
                      <a:pt x="203" y="728"/>
                    </a:lnTo>
                    <a:lnTo>
                      <a:pt x="216" y="733"/>
                    </a:lnTo>
                    <a:lnTo>
                      <a:pt x="229" y="736"/>
                    </a:lnTo>
                    <a:lnTo>
                      <a:pt x="241" y="740"/>
                    </a:lnTo>
                    <a:lnTo>
                      <a:pt x="253" y="742"/>
                    </a:lnTo>
                    <a:lnTo>
                      <a:pt x="265" y="744"/>
                    </a:lnTo>
                    <a:lnTo>
                      <a:pt x="277" y="745"/>
                    </a:lnTo>
                    <a:lnTo>
                      <a:pt x="289" y="745"/>
                    </a:lnTo>
                    <a:lnTo>
                      <a:pt x="300" y="745"/>
                    </a:lnTo>
                    <a:lnTo>
                      <a:pt x="311" y="744"/>
                    </a:lnTo>
                    <a:lnTo>
                      <a:pt x="323" y="743"/>
                    </a:lnTo>
                    <a:lnTo>
                      <a:pt x="335" y="741"/>
                    </a:lnTo>
                    <a:lnTo>
                      <a:pt x="346" y="739"/>
                    </a:lnTo>
                    <a:lnTo>
                      <a:pt x="357" y="735"/>
                    </a:lnTo>
                    <a:lnTo>
                      <a:pt x="368" y="732"/>
                    </a:lnTo>
                    <a:lnTo>
                      <a:pt x="378" y="728"/>
                    </a:lnTo>
                    <a:lnTo>
                      <a:pt x="387" y="723"/>
                    </a:lnTo>
                    <a:lnTo>
                      <a:pt x="396" y="717"/>
                    </a:lnTo>
                    <a:lnTo>
                      <a:pt x="404" y="712"/>
                    </a:lnTo>
                    <a:lnTo>
                      <a:pt x="413" y="705"/>
                    </a:lnTo>
                    <a:lnTo>
                      <a:pt x="420" y="697"/>
                    </a:lnTo>
                    <a:lnTo>
                      <a:pt x="428" y="690"/>
                    </a:lnTo>
                    <a:lnTo>
                      <a:pt x="436" y="680"/>
                    </a:lnTo>
                    <a:lnTo>
                      <a:pt x="444" y="670"/>
                    </a:lnTo>
                    <a:lnTo>
                      <a:pt x="452" y="658"/>
                    </a:lnTo>
                    <a:lnTo>
                      <a:pt x="467" y="630"/>
                    </a:lnTo>
                    <a:lnTo>
                      <a:pt x="485" y="598"/>
                    </a:lnTo>
                    <a:lnTo>
                      <a:pt x="677" y="230"/>
                    </a:lnTo>
                    <a:lnTo>
                      <a:pt x="588" y="183"/>
                    </a:lnTo>
                    <a:lnTo>
                      <a:pt x="395" y="555"/>
                    </a:lnTo>
                    <a:lnTo>
                      <a:pt x="385" y="572"/>
                    </a:lnTo>
                    <a:lnTo>
                      <a:pt x="376" y="589"/>
                    </a:lnTo>
                    <a:lnTo>
                      <a:pt x="367" y="603"/>
                    </a:lnTo>
                    <a:lnTo>
                      <a:pt x="359" y="614"/>
                    </a:lnTo>
                    <a:lnTo>
                      <a:pt x="350" y="623"/>
                    </a:lnTo>
                    <a:lnTo>
                      <a:pt x="340" y="630"/>
                    </a:lnTo>
                    <a:lnTo>
                      <a:pt x="330" y="638"/>
                    </a:lnTo>
                    <a:lnTo>
                      <a:pt x="319" y="644"/>
                    </a:lnTo>
                    <a:lnTo>
                      <a:pt x="312" y="647"/>
                    </a:lnTo>
                    <a:lnTo>
                      <a:pt x="306" y="649"/>
                    </a:lnTo>
                    <a:lnTo>
                      <a:pt x="299" y="652"/>
                    </a:lnTo>
                    <a:lnTo>
                      <a:pt x="292" y="653"/>
                    </a:lnTo>
                    <a:lnTo>
                      <a:pt x="278" y="654"/>
                    </a:lnTo>
                    <a:lnTo>
                      <a:pt x="262" y="653"/>
                    </a:lnTo>
                    <a:lnTo>
                      <a:pt x="245" y="649"/>
                    </a:lnTo>
                    <a:lnTo>
                      <a:pt x="228" y="645"/>
                    </a:lnTo>
                    <a:lnTo>
                      <a:pt x="210" y="637"/>
                    </a:lnTo>
                    <a:lnTo>
                      <a:pt x="191" y="628"/>
                    </a:lnTo>
                    <a:lnTo>
                      <a:pt x="178" y="622"/>
                    </a:lnTo>
                    <a:lnTo>
                      <a:pt x="168" y="615"/>
                    </a:lnTo>
                    <a:lnTo>
                      <a:pt x="158" y="608"/>
                    </a:lnTo>
                    <a:lnTo>
                      <a:pt x="148" y="600"/>
                    </a:lnTo>
                    <a:lnTo>
                      <a:pt x="141" y="593"/>
                    </a:lnTo>
                    <a:lnTo>
                      <a:pt x="132" y="585"/>
                    </a:lnTo>
                    <a:lnTo>
                      <a:pt x="125" y="576"/>
                    </a:lnTo>
                    <a:lnTo>
                      <a:pt x="119" y="568"/>
                    </a:lnTo>
                    <a:lnTo>
                      <a:pt x="114" y="559"/>
                    </a:lnTo>
                    <a:lnTo>
                      <a:pt x="109" y="550"/>
                    </a:lnTo>
                    <a:lnTo>
                      <a:pt x="105" y="541"/>
                    </a:lnTo>
                    <a:lnTo>
                      <a:pt x="103" y="532"/>
                    </a:lnTo>
                    <a:lnTo>
                      <a:pt x="100" y="522"/>
                    </a:lnTo>
                    <a:lnTo>
                      <a:pt x="99" y="513"/>
                    </a:lnTo>
                    <a:lnTo>
                      <a:pt x="99" y="503"/>
                    </a:lnTo>
                    <a:lnTo>
                      <a:pt x="100" y="494"/>
                    </a:lnTo>
                    <a:lnTo>
                      <a:pt x="106" y="478"/>
                    </a:lnTo>
                    <a:lnTo>
                      <a:pt x="115" y="454"/>
                    </a:lnTo>
                    <a:lnTo>
                      <a:pt x="127" y="426"/>
                    </a:lnTo>
                    <a:lnTo>
                      <a:pt x="144" y="394"/>
                    </a:lnTo>
                    <a:lnTo>
                      <a:pt x="323" y="46"/>
                    </a:lnTo>
                    <a:lnTo>
                      <a:pt x="235" y="0"/>
                    </a:lnTo>
                    <a:lnTo>
                      <a:pt x="44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0" name="Freeform 194"/>
              <p:cNvSpPr>
                <a:spLocks/>
              </p:cNvSpPr>
              <p:nvPr userDrawn="1"/>
            </p:nvSpPr>
            <p:spPr bwMode="auto">
              <a:xfrm>
                <a:off x="4677" y="3404"/>
                <a:ext cx="82" cy="90"/>
              </a:xfrm>
              <a:custGeom>
                <a:avLst/>
                <a:gdLst>
                  <a:gd name="T0" fmla="*/ 0 w 738"/>
                  <a:gd name="T1" fmla="*/ 581 h 808"/>
                  <a:gd name="T2" fmla="*/ 90 w 738"/>
                  <a:gd name="T3" fmla="*/ 627 h 808"/>
                  <a:gd name="T4" fmla="*/ 240 w 738"/>
                  <a:gd name="T5" fmla="*/ 327 h 808"/>
                  <a:gd name="T6" fmla="*/ 268 w 738"/>
                  <a:gd name="T7" fmla="*/ 269 h 808"/>
                  <a:gd name="T8" fmla="*/ 290 w 738"/>
                  <a:gd name="T9" fmla="*/ 222 h 808"/>
                  <a:gd name="T10" fmla="*/ 307 w 738"/>
                  <a:gd name="T11" fmla="*/ 187 h 808"/>
                  <a:gd name="T12" fmla="*/ 317 w 738"/>
                  <a:gd name="T13" fmla="*/ 163 h 808"/>
                  <a:gd name="T14" fmla="*/ 317 w 738"/>
                  <a:gd name="T15" fmla="*/ 168 h 808"/>
                  <a:gd name="T16" fmla="*/ 317 w 738"/>
                  <a:gd name="T17" fmla="*/ 182 h 808"/>
                  <a:gd name="T18" fmla="*/ 317 w 738"/>
                  <a:gd name="T19" fmla="*/ 203 h 808"/>
                  <a:gd name="T20" fmla="*/ 317 w 738"/>
                  <a:gd name="T21" fmla="*/ 230 h 808"/>
                  <a:gd name="T22" fmla="*/ 317 w 738"/>
                  <a:gd name="T23" fmla="*/ 260 h 808"/>
                  <a:gd name="T24" fmla="*/ 317 w 738"/>
                  <a:gd name="T25" fmla="*/ 293 h 808"/>
                  <a:gd name="T26" fmla="*/ 318 w 738"/>
                  <a:gd name="T27" fmla="*/ 325 h 808"/>
                  <a:gd name="T28" fmla="*/ 319 w 738"/>
                  <a:gd name="T29" fmla="*/ 356 h 808"/>
                  <a:gd name="T30" fmla="*/ 346 w 738"/>
                  <a:gd name="T31" fmla="*/ 760 h 808"/>
                  <a:gd name="T32" fmla="*/ 437 w 738"/>
                  <a:gd name="T33" fmla="*/ 808 h 808"/>
                  <a:gd name="T34" fmla="*/ 738 w 738"/>
                  <a:gd name="T35" fmla="*/ 229 h 808"/>
                  <a:gd name="T36" fmla="*/ 652 w 738"/>
                  <a:gd name="T37" fmla="*/ 185 h 808"/>
                  <a:gd name="T38" fmla="*/ 504 w 738"/>
                  <a:gd name="T39" fmla="*/ 478 h 808"/>
                  <a:gd name="T40" fmla="*/ 476 w 738"/>
                  <a:gd name="T41" fmla="*/ 536 h 808"/>
                  <a:gd name="T42" fmla="*/ 453 w 738"/>
                  <a:gd name="T43" fmla="*/ 588 h 808"/>
                  <a:gd name="T44" fmla="*/ 437 w 738"/>
                  <a:gd name="T45" fmla="*/ 626 h 808"/>
                  <a:gd name="T46" fmla="*/ 432 w 738"/>
                  <a:gd name="T47" fmla="*/ 642 h 808"/>
                  <a:gd name="T48" fmla="*/ 432 w 738"/>
                  <a:gd name="T49" fmla="*/ 635 h 808"/>
                  <a:gd name="T50" fmla="*/ 430 w 738"/>
                  <a:gd name="T51" fmla="*/ 623 h 808"/>
                  <a:gd name="T52" fmla="*/ 430 w 738"/>
                  <a:gd name="T53" fmla="*/ 605 h 808"/>
                  <a:gd name="T54" fmla="*/ 430 w 738"/>
                  <a:gd name="T55" fmla="*/ 583 h 808"/>
                  <a:gd name="T56" fmla="*/ 430 w 738"/>
                  <a:gd name="T57" fmla="*/ 557 h 808"/>
                  <a:gd name="T58" fmla="*/ 430 w 738"/>
                  <a:gd name="T59" fmla="*/ 529 h 808"/>
                  <a:gd name="T60" fmla="*/ 429 w 738"/>
                  <a:gd name="T61" fmla="*/ 498 h 808"/>
                  <a:gd name="T62" fmla="*/ 427 w 738"/>
                  <a:gd name="T63" fmla="*/ 468 h 808"/>
                  <a:gd name="T64" fmla="*/ 403 w 738"/>
                  <a:gd name="T65" fmla="*/ 54 h 808"/>
                  <a:gd name="T66" fmla="*/ 301 w 738"/>
                  <a:gd name="T67" fmla="*/ 0 h 808"/>
                  <a:gd name="T68" fmla="*/ 0 w 738"/>
                  <a:gd name="T69" fmla="*/ 581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8" h="808">
                    <a:moveTo>
                      <a:pt x="0" y="581"/>
                    </a:moveTo>
                    <a:lnTo>
                      <a:pt x="90" y="627"/>
                    </a:lnTo>
                    <a:lnTo>
                      <a:pt x="240" y="327"/>
                    </a:lnTo>
                    <a:lnTo>
                      <a:pt x="268" y="269"/>
                    </a:lnTo>
                    <a:lnTo>
                      <a:pt x="290" y="222"/>
                    </a:lnTo>
                    <a:lnTo>
                      <a:pt x="307" y="187"/>
                    </a:lnTo>
                    <a:lnTo>
                      <a:pt x="317" y="163"/>
                    </a:lnTo>
                    <a:lnTo>
                      <a:pt x="317" y="168"/>
                    </a:lnTo>
                    <a:lnTo>
                      <a:pt x="317" y="182"/>
                    </a:lnTo>
                    <a:lnTo>
                      <a:pt x="317" y="203"/>
                    </a:lnTo>
                    <a:lnTo>
                      <a:pt x="317" y="230"/>
                    </a:lnTo>
                    <a:lnTo>
                      <a:pt x="317" y="260"/>
                    </a:lnTo>
                    <a:lnTo>
                      <a:pt x="317" y="293"/>
                    </a:lnTo>
                    <a:lnTo>
                      <a:pt x="318" y="325"/>
                    </a:lnTo>
                    <a:lnTo>
                      <a:pt x="319" y="356"/>
                    </a:lnTo>
                    <a:lnTo>
                      <a:pt x="346" y="760"/>
                    </a:lnTo>
                    <a:lnTo>
                      <a:pt x="437" y="808"/>
                    </a:lnTo>
                    <a:lnTo>
                      <a:pt x="738" y="229"/>
                    </a:lnTo>
                    <a:lnTo>
                      <a:pt x="652" y="185"/>
                    </a:lnTo>
                    <a:lnTo>
                      <a:pt x="504" y="478"/>
                    </a:lnTo>
                    <a:lnTo>
                      <a:pt x="476" y="536"/>
                    </a:lnTo>
                    <a:lnTo>
                      <a:pt x="453" y="588"/>
                    </a:lnTo>
                    <a:lnTo>
                      <a:pt x="437" y="626"/>
                    </a:lnTo>
                    <a:lnTo>
                      <a:pt x="432" y="642"/>
                    </a:lnTo>
                    <a:lnTo>
                      <a:pt x="432" y="635"/>
                    </a:lnTo>
                    <a:lnTo>
                      <a:pt x="430" y="623"/>
                    </a:lnTo>
                    <a:lnTo>
                      <a:pt x="430" y="605"/>
                    </a:lnTo>
                    <a:lnTo>
                      <a:pt x="430" y="583"/>
                    </a:lnTo>
                    <a:lnTo>
                      <a:pt x="430" y="557"/>
                    </a:lnTo>
                    <a:lnTo>
                      <a:pt x="430" y="529"/>
                    </a:lnTo>
                    <a:lnTo>
                      <a:pt x="429" y="498"/>
                    </a:lnTo>
                    <a:lnTo>
                      <a:pt x="427" y="468"/>
                    </a:lnTo>
                    <a:lnTo>
                      <a:pt x="403" y="54"/>
                    </a:lnTo>
                    <a:lnTo>
                      <a:pt x="301" y="0"/>
                    </a:lnTo>
                    <a:lnTo>
                      <a:pt x="0" y="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1" name="Freeform 195"/>
              <p:cNvSpPr>
                <a:spLocks/>
              </p:cNvSpPr>
              <p:nvPr userDrawn="1"/>
            </p:nvSpPr>
            <p:spPr bwMode="auto">
              <a:xfrm>
                <a:off x="4748" y="3441"/>
                <a:ext cx="43" cy="70"/>
              </a:xfrm>
              <a:custGeom>
                <a:avLst/>
                <a:gdLst>
                  <a:gd name="T0" fmla="*/ 0 w 390"/>
                  <a:gd name="T1" fmla="*/ 580 h 627"/>
                  <a:gd name="T2" fmla="*/ 89 w 390"/>
                  <a:gd name="T3" fmla="*/ 627 h 627"/>
                  <a:gd name="T4" fmla="*/ 390 w 390"/>
                  <a:gd name="T5" fmla="*/ 47 h 627"/>
                  <a:gd name="T6" fmla="*/ 302 w 390"/>
                  <a:gd name="T7" fmla="*/ 0 h 627"/>
                  <a:gd name="T8" fmla="*/ 0 w 390"/>
                  <a:gd name="T9" fmla="*/ 58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627">
                    <a:moveTo>
                      <a:pt x="0" y="580"/>
                    </a:moveTo>
                    <a:lnTo>
                      <a:pt x="89" y="627"/>
                    </a:lnTo>
                    <a:lnTo>
                      <a:pt x="390" y="47"/>
                    </a:lnTo>
                    <a:lnTo>
                      <a:pt x="302" y="0"/>
                    </a:lnTo>
                    <a:lnTo>
                      <a:pt x="0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2" name="Freeform 196"/>
              <p:cNvSpPr>
                <a:spLocks/>
              </p:cNvSpPr>
              <p:nvPr userDrawn="1"/>
            </p:nvSpPr>
            <p:spPr bwMode="auto">
              <a:xfrm>
                <a:off x="5094" y="3728"/>
                <a:ext cx="44" cy="70"/>
              </a:xfrm>
              <a:custGeom>
                <a:avLst/>
                <a:gdLst>
                  <a:gd name="T0" fmla="*/ 0 w 390"/>
                  <a:gd name="T1" fmla="*/ 581 h 627"/>
                  <a:gd name="T2" fmla="*/ 89 w 390"/>
                  <a:gd name="T3" fmla="*/ 627 h 627"/>
                  <a:gd name="T4" fmla="*/ 390 w 390"/>
                  <a:gd name="T5" fmla="*/ 47 h 627"/>
                  <a:gd name="T6" fmla="*/ 302 w 390"/>
                  <a:gd name="T7" fmla="*/ 0 h 627"/>
                  <a:gd name="T8" fmla="*/ 0 w 390"/>
                  <a:gd name="T9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627">
                    <a:moveTo>
                      <a:pt x="0" y="581"/>
                    </a:moveTo>
                    <a:lnTo>
                      <a:pt x="89" y="627"/>
                    </a:lnTo>
                    <a:lnTo>
                      <a:pt x="390" y="47"/>
                    </a:lnTo>
                    <a:lnTo>
                      <a:pt x="302" y="0"/>
                    </a:lnTo>
                    <a:lnTo>
                      <a:pt x="0" y="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3" name="Freeform 197"/>
              <p:cNvSpPr>
                <a:spLocks/>
              </p:cNvSpPr>
              <p:nvPr userDrawn="1"/>
            </p:nvSpPr>
            <p:spPr bwMode="auto">
              <a:xfrm>
                <a:off x="4794" y="3571"/>
                <a:ext cx="43" cy="70"/>
              </a:xfrm>
              <a:custGeom>
                <a:avLst/>
                <a:gdLst>
                  <a:gd name="T0" fmla="*/ 0 w 391"/>
                  <a:gd name="T1" fmla="*/ 581 h 627"/>
                  <a:gd name="T2" fmla="*/ 89 w 391"/>
                  <a:gd name="T3" fmla="*/ 627 h 627"/>
                  <a:gd name="T4" fmla="*/ 391 w 391"/>
                  <a:gd name="T5" fmla="*/ 47 h 627"/>
                  <a:gd name="T6" fmla="*/ 302 w 391"/>
                  <a:gd name="T7" fmla="*/ 0 h 627"/>
                  <a:gd name="T8" fmla="*/ 0 w 391"/>
                  <a:gd name="T9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1" h="627">
                    <a:moveTo>
                      <a:pt x="0" y="581"/>
                    </a:moveTo>
                    <a:lnTo>
                      <a:pt x="89" y="627"/>
                    </a:lnTo>
                    <a:lnTo>
                      <a:pt x="391" y="47"/>
                    </a:lnTo>
                    <a:lnTo>
                      <a:pt x="302" y="0"/>
                    </a:lnTo>
                    <a:lnTo>
                      <a:pt x="0" y="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4" name="Freeform 198"/>
              <p:cNvSpPr>
                <a:spLocks/>
              </p:cNvSpPr>
              <p:nvPr userDrawn="1"/>
            </p:nvSpPr>
            <p:spPr bwMode="auto">
              <a:xfrm>
                <a:off x="4793" y="3452"/>
                <a:ext cx="69" cy="82"/>
              </a:xfrm>
              <a:custGeom>
                <a:avLst/>
                <a:gdLst>
                  <a:gd name="T0" fmla="*/ 0 w 613"/>
                  <a:gd name="T1" fmla="*/ 696 h 741"/>
                  <a:gd name="T2" fmla="*/ 85 w 613"/>
                  <a:gd name="T3" fmla="*/ 741 h 741"/>
                  <a:gd name="T4" fmla="*/ 613 w 613"/>
                  <a:gd name="T5" fmla="*/ 277 h 741"/>
                  <a:gd name="T6" fmla="*/ 521 w 613"/>
                  <a:gd name="T7" fmla="*/ 229 h 741"/>
                  <a:gd name="T8" fmla="*/ 216 w 613"/>
                  <a:gd name="T9" fmla="*/ 491 h 741"/>
                  <a:gd name="T10" fmla="*/ 175 w 613"/>
                  <a:gd name="T11" fmla="*/ 527 h 741"/>
                  <a:gd name="T12" fmla="*/ 142 w 613"/>
                  <a:gd name="T13" fmla="*/ 561 h 741"/>
                  <a:gd name="T14" fmla="*/ 119 w 613"/>
                  <a:gd name="T15" fmla="*/ 587 h 741"/>
                  <a:gd name="T16" fmla="*/ 110 w 613"/>
                  <a:gd name="T17" fmla="*/ 597 h 741"/>
                  <a:gd name="T18" fmla="*/ 113 w 613"/>
                  <a:gd name="T19" fmla="*/ 584 h 741"/>
                  <a:gd name="T20" fmla="*/ 120 w 613"/>
                  <a:gd name="T21" fmla="*/ 548 h 741"/>
                  <a:gd name="T22" fmla="*/ 124 w 613"/>
                  <a:gd name="T23" fmla="*/ 524 h 741"/>
                  <a:gd name="T24" fmla="*/ 129 w 613"/>
                  <a:gd name="T25" fmla="*/ 499 h 741"/>
                  <a:gd name="T26" fmla="*/ 132 w 613"/>
                  <a:gd name="T27" fmla="*/ 471 h 741"/>
                  <a:gd name="T28" fmla="*/ 136 w 613"/>
                  <a:gd name="T29" fmla="*/ 443 h 741"/>
                  <a:gd name="T30" fmla="*/ 178 w 613"/>
                  <a:gd name="T31" fmla="*/ 50 h 741"/>
                  <a:gd name="T32" fmla="*/ 82 w 613"/>
                  <a:gd name="T33" fmla="*/ 0 h 741"/>
                  <a:gd name="T34" fmla="*/ 0 w 613"/>
                  <a:gd name="T35" fmla="*/ 696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3" h="741">
                    <a:moveTo>
                      <a:pt x="0" y="696"/>
                    </a:moveTo>
                    <a:lnTo>
                      <a:pt x="85" y="741"/>
                    </a:lnTo>
                    <a:lnTo>
                      <a:pt x="613" y="277"/>
                    </a:lnTo>
                    <a:lnTo>
                      <a:pt x="521" y="229"/>
                    </a:lnTo>
                    <a:lnTo>
                      <a:pt x="216" y="491"/>
                    </a:lnTo>
                    <a:lnTo>
                      <a:pt x="175" y="527"/>
                    </a:lnTo>
                    <a:lnTo>
                      <a:pt x="142" y="561"/>
                    </a:lnTo>
                    <a:lnTo>
                      <a:pt x="119" y="587"/>
                    </a:lnTo>
                    <a:lnTo>
                      <a:pt x="110" y="597"/>
                    </a:lnTo>
                    <a:lnTo>
                      <a:pt x="113" y="584"/>
                    </a:lnTo>
                    <a:lnTo>
                      <a:pt x="120" y="548"/>
                    </a:lnTo>
                    <a:lnTo>
                      <a:pt x="124" y="524"/>
                    </a:lnTo>
                    <a:lnTo>
                      <a:pt x="129" y="499"/>
                    </a:lnTo>
                    <a:lnTo>
                      <a:pt x="132" y="471"/>
                    </a:lnTo>
                    <a:lnTo>
                      <a:pt x="136" y="443"/>
                    </a:lnTo>
                    <a:lnTo>
                      <a:pt x="178" y="50"/>
                    </a:lnTo>
                    <a:lnTo>
                      <a:pt x="82" y="0"/>
                    </a:lnTo>
                    <a:lnTo>
                      <a:pt x="0" y="6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5" name="Freeform 199"/>
              <p:cNvSpPr>
                <a:spLocks/>
              </p:cNvSpPr>
              <p:nvPr userDrawn="1"/>
            </p:nvSpPr>
            <p:spPr bwMode="auto">
              <a:xfrm>
                <a:off x="4838" y="3488"/>
                <a:ext cx="73" cy="86"/>
              </a:xfrm>
              <a:custGeom>
                <a:avLst/>
                <a:gdLst>
                  <a:gd name="T0" fmla="*/ 0 w 660"/>
                  <a:gd name="T1" fmla="*/ 578 h 771"/>
                  <a:gd name="T2" fmla="*/ 370 w 660"/>
                  <a:gd name="T3" fmla="*/ 771 h 771"/>
                  <a:gd name="T4" fmla="*/ 412 w 660"/>
                  <a:gd name="T5" fmla="*/ 693 h 771"/>
                  <a:gd name="T6" fmla="*/ 131 w 660"/>
                  <a:gd name="T7" fmla="*/ 546 h 771"/>
                  <a:gd name="T8" fmla="*/ 228 w 660"/>
                  <a:gd name="T9" fmla="*/ 360 h 771"/>
                  <a:gd name="T10" fmla="*/ 444 w 660"/>
                  <a:gd name="T11" fmla="*/ 473 h 771"/>
                  <a:gd name="T12" fmla="*/ 483 w 660"/>
                  <a:gd name="T13" fmla="*/ 398 h 771"/>
                  <a:gd name="T14" fmla="*/ 265 w 660"/>
                  <a:gd name="T15" fmla="*/ 285 h 771"/>
                  <a:gd name="T16" fmla="*/ 350 w 660"/>
                  <a:gd name="T17" fmla="*/ 121 h 771"/>
                  <a:gd name="T18" fmla="*/ 610 w 660"/>
                  <a:gd name="T19" fmla="*/ 256 h 771"/>
                  <a:gd name="T20" fmla="*/ 660 w 660"/>
                  <a:gd name="T21" fmla="*/ 188 h 771"/>
                  <a:gd name="T22" fmla="*/ 300 w 660"/>
                  <a:gd name="T23" fmla="*/ 0 h 771"/>
                  <a:gd name="T24" fmla="*/ 0 w 660"/>
                  <a:gd name="T25" fmla="*/ 578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0" h="771">
                    <a:moveTo>
                      <a:pt x="0" y="578"/>
                    </a:moveTo>
                    <a:lnTo>
                      <a:pt x="370" y="771"/>
                    </a:lnTo>
                    <a:lnTo>
                      <a:pt x="412" y="693"/>
                    </a:lnTo>
                    <a:lnTo>
                      <a:pt x="131" y="546"/>
                    </a:lnTo>
                    <a:lnTo>
                      <a:pt x="228" y="360"/>
                    </a:lnTo>
                    <a:lnTo>
                      <a:pt x="444" y="473"/>
                    </a:lnTo>
                    <a:lnTo>
                      <a:pt x="483" y="398"/>
                    </a:lnTo>
                    <a:lnTo>
                      <a:pt x="265" y="285"/>
                    </a:lnTo>
                    <a:lnTo>
                      <a:pt x="350" y="121"/>
                    </a:lnTo>
                    <a:lnTo>
                      <a:pt x="610" y="256"/>
                    </a:lnTo>
                    <a:lnTo>
                      <a:pt x="660" y="188"/>
                    </a:lnTo>
                    <a:lnTo>
                      <a:pt x="300" y="0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6" name="Freeform 200"/>
              <p:cNvSpPr>
                <a:spLocks/>
              </p:cNvSpPr>
              <p:nvPr userDrawn="1"/>
            </p:nvSpPr>
            <p:spPr bwMode="auto">
              <a:xfrm>
                <a:off x="5124" y="3745"/>
                <a:ext cx="74" cy="86"/>
              </a:xfrm>
              <a:custGeom>
                <a:avLst/>
                <a:gdLst>
                  <a:gd name="T0" fmla="*/ 0 w 661"/>
                  <a:gd name="T1" fmla="*/ 577 h 770"/>
                  <a:gd name="T2" fmla="*/ 371 w 661"/>
                  <a:gd name="T3" fmla="*/ 770 h 770"/>
                  <a:gd name="T4" fmla="*/ 411 w 661"/>
                  <a:gd name="T5" fmla="*/ 692 h 770"/>
                  <a:gd name="T6" fmla="*/ 131 w 661"/>
                  <a:gd name="T7" fmla="*/ 545 h 770"/>
                  <a:gd name="T8" fmla="*/ 228 w 661"/>
                  <a:gd name="T9" fmla="*/ 359 h 770"/>
                  <a:gd name="T10" fmla="*/ 483 w 661"/>
                  <a:gd name="T11" fmla="*/ 491 h 770"/>
                  <a:gd name="T12" fmla="*/ 521 w 661"/>
                  <a:gd name="T13" fmla="*/ 416 h 770"/>
                  <a:gd name="T14" fmla="*/ 265 w 661"/>
                  <a:gd name="T15" fmla="*/ 284 h 770"/>
                  <a:gd name="T16" fmla="*/ 350 w 661"/>
                  <a:gd name="T17" fmla="*/ 120 h 770"/>
                  <a:gd name="T18" fmla="*/ 610 w 661"/>
                  <a:gd name="T19" fmla="*/ 255 h 770"/>
                  <a:gd name="T20" fmla="*/ 661 w 661"/>
                  <a:gd name="T21" fmla="*/ 187 h 770"/>
                  <a:gd name="T22" fmla="*/ 300 w 661"/>
                  <a:gd name="T23" fmla="*/ 0 h 770"/>
                  <a:gd name="T24" fmla="*/ 0 w 661"/>
                  <a:gd name="T25" fmla="*/ 577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1" h="770">
                    <a:moveTo>
                      <a:pt x="0" y="577"/>
                    </a:moveTo>
                    <a:lnTo>
                      <a:pt x="371" y="770"/>
                    </a:lnTo>
                    <a:lnTo>
                      <a:pt x="411" y="692"/>
                    </a:lnTo>
                    <a:lnTo>
                      <a:pt x="131" y="545"/>
                    </a:lnTo>
                    <a:lnTo>
                      <a:pt x="228" y="359"/>
                    </a:lnTo>
                    <a:lnTo>
                      <a:pt x="483" y="491"/>
                    </a:lnTo>
                    <a:lnTo>
                      <a:pt x="521" y="416"/>
                    </a:lnTo>
                    <a:lnTo>
                      <a:pt x="265" y="284"/>
                    </a:lnTo>
                    <a:lnTo>
                      <a:pt x="350" y="120"/>
                    </a:lnTo>
                    <a:lnTo>
                      <a:pt x="610" y="255"/>
                    </a:lnTo>
                    <a:lnTo>
                      <a:pt x="661" y="187"/>
                    </a:lnTo>
                    <a:lnTo>
                      <a:pt x="300" y="0"/>
                    </a:lnTo>
                    <a:lnTo>
                      <a:pt x="0" y="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7" name="Freeform 201"/>
              <p:cNvSpPr>
                <a:spLocks/>
              </p:cNvSpPr>
              <p:nvPr userDrawn="1"/>
            </p:nvSpPr>
            <p:spPr bwMode="auto">
              <a:xfrm>
                <a:off x="5308" y="3842"/>
                <a:ext cx="74" cy="85"/>
              </a:xfrm>
              <a:custGeom>
                <a:avLst/>
                <a:gdLst>
                  <a:gd name="T0" fmla="*/ 0 w 660"/>
                  <a:gd name="T1" fmla="*/ 577 h 770"/>
                  <a:gd name="T2" fmla="*/ 370 w 660"/>
                  <a:gd name="T3" fmla="*/ 770 h 770"/>
                  <a:gd name="T4" fmla="*/ 410 w 660"/>
                  <a:gd name="T5" fmla="*/ 693 h 770"/>
                  <a:gd name="T6" fmla="*/ 130 w 660"/>
                  <a:gd name="T7" fmla="*/ 546 h 770"/>
                  <a:gd name="T8" fmla="*/ 226 w 660"/>
                  <a:gd name="T9" fmla="*/ 359 h 770"/>
                  <a:gd name="T10" fmla="*/ 443 w 660"/>
                  <a:gd name="T11" fmla="*/ 472 h 770"/>
                  <a:gd name="T12" fmla="*/ 482 w 660"/>
                  <a:gd name="T13" fmla="*/ 398 h 770"/>
                  <a:gd name="T14" fmla="*/ 264 w 660"/>
                  <a:gd name="T15" fmla="*/ 284 h 770"/>
                  <a:gd name="T16" fmla="*/ 350 w 660"/>
                  <a:gd name="T17" fmla="*/ 120 h 770"/>
                  <a:gd name="T18" fmla="*/ 609 w 660"/>
                  <a:gd name="T19" fmla="*/ 255 h 770"/>
                  <a:gd name="T20" fmla="*/ 660 w 660"/>
                  <a:gd name="T21" fmla="*/ 187 h 770"/>
                  <a:gd name="T22" fmla="*/ 300 w 660"/>
                  <a:gd name="T23" fmla="*/ 0 h 770"/>
                  <a:gd name="T24" fmla="*/ 0 w 660"/>
                  <a:gd name="T25" fmla="*/ 577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0" h="770">
                    <a:moveTo>
                      <a:pt x="0" y="577"/>
                    </a:moveTo>
                    <a:lnTo>
                      <a:pt x="370" y="770"/>
                    </a:lnTo>
                    <a:lnTo>
                      <a:pt x="410" y="693"/>
                    </a:lnTo>
                    <a:lnTo>
                      <a:pt x="130" y="546"/>
                    </a:lnTo>
                    <a:lnTo>
                      <a:pt x="226" y="359"/>
                    </a:lnTo>
                    <a:lnTo>
                      <a:pt x="443" y="472"/>
                    </a:lnTo>
                    <a:lnTo>
                      <a:pt x="482" y="398"/>
                    </a:lnTo>
                    <a:lnTo>
                      <a:pt x="264" y="284"/>
                    </a:lnTo>
                    <a:lnTo>
                      <a:pt x="350" y="120"/>
                    </a:lnTo>
                    <a:lnTo>
                      <a:pt x="609" y="255"/>
                    </a:lnTo>
                    <a:lnTo>
                      <a:pt x="660" y="187"/>
                    </a:lnTo>
                    <a:lnTo>
                      <a:pt x="300" y="0"/>
                    </a:lnTo>
                    <a:lnTo>
                      <a:pt x="0" y="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8" name="Freeform 202"/>
              <p:cNvSpPr>
                <a:spLocks/>
              </p:cNvSpPr>
              <p:nvPr userDrawn="1"/>
            </p:nvSpPr>
            <p:spPr bwMode="auto">
              <a:xfrm>
                <a:off x="4825" y="3588"/>
                <a:ext cx="74" cy="85"/>
              </a:xfrm>
              <a:custGeom>
                <a:avLst/>
                <a:gdLst>
                  <a:gd name="T0" fmla="*/ 0 w 661"/>
                  <a:gd name="T1" fmla="*/ 577 h 770"/>
                  <a:gd name="T2" fmla="*/ 370 w 661"/>
                  <a:gd name="T3" fmla="*/ 770 h 770"/>
                  <a:gd name="T4" fmla="*/ 411 w 661"/>
                  <a:gd name="T5" fmla="*/ 692 h 770"/>
                  <a:gd name="T6" fmla="*/ 130 w 661"/>
                  <a:gd name="T7" fmla="*/ 546 h 770"/>
                  <a:gd name="T8" fmla="*/ 227 w 661"/>
                  <a:gd name="T9" fmla="*/ 360 h 770"/>
                  <a:gd name="T10" fmla="*/ 444 w 661"/>
                  <a:gd name="T11" fmla="*/ 472 h 770"/>
                  <a:gd name="T12" fmla="*/ 483 w 661"/>
                  <a:gd name="T13" fmla="*/ 398 h 770"/>
                  <a:gd name="T14" fmla="*/ 265 w 661"/>
                  <a:gd name="T15" fmla="*/ 285 h 770"/>
                  <a:gd name="T16" fmla="*/ 350 w 661"/>
                  <a:gd name="T17" fmla="*/ 121 h 770"/>
                  <a:gd name="T18" fmla="*/ 610 w 661"/>
                  <a:gd name="T19" fmla="*/ 256 h 770"/>
                  <a:gd name="T20" fmla="*/ 661 w 661"/>
                  <a:gd name="T21" fmla="*/ 188 h 770"/>
                  <a:gd name="T22" fmla="*/ 300 w 661"/>
                  <a:gd name="T23" fmla="*/ 0 h 770"/>
                  <a:gd name="T24" fmla="*/ 0 w 661"/>
                  <a:gd name="T25" fmla="*/ 577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1" h="770">
                    <a:moveTo>
                      <a:pt x="0" y="577"/>
                    </a:moveTo>
                    <a:lnTo>
                      <a:pt x="370" y="770"/>
                    </a:lnTo>
                    <a:lnTo>
                      <a:pt x="411" y="692"/>
                    </a:lnTo>
                    <a:lnTo>
                      <a:pt x="130" y="546"/>
                    </a:lnTo>
                    <a:lnTo>
                      <a:pt x="227" y="360"/>
                    </a:lnTo>
                    <a:lnTo>
                      <a:pt x="444" y="472"/>
                    </a:lnTo>
                    <a:lnTo>
                      <a:pt x="483" y="398"/>
                    </a:lnTo>
                    <a:lnTo>
                      <a:pt x="265" y="285"/>
                    </a:lnTo>
                    <a:lnTo>
                      <a:pt x="350" y="121"/>
                    </a:lnTo>
                    <a:lnTo>
                      <a:pt x="610" y="256"/>
                    </a:lnTo>
                    <a:lnTo>
                      <a:pt x="661" y="188"/>
                    </a:lnTo>
                    <a:lnTo>
                      <a:pt x="300" y="0"/>
                    </a:lnTo>
                    <a:lnTo>
                      <a:pt x="0" y="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59" name="Freeform 203"/>
              <p:cNvSpPr>
                <a:spLocks noEditPoints="1"/>
              </p:cNvSpPr>
              <p:nvPr userDrawn="1"/>
            </p:nvSpPr>
            <p:spPr bwMode="auto">
              <a:xfrm>
                <a:off x="4895" y="3518"/>
                <a:ext cx="70" cy="89"/>
              </a:xfrm>
              <a:custGeom>
                <a:avLst/>
                <a:gdLst>
                  <a:gd name="T0" fmla="*/ 446 w 631"/>
                  <a:gd name="T1" fmla="*/ 169 h 803"/>
                  <a:gd name="T2" fmla="*/ 484 w 631"/>
                  <a:gd name="T3" fmla="*/ 196 h 803"/>
                  <a:gd name="T4" fmla="*/ 508 w 631"/>
                  <a:gd name="T5" fmla="*/ 220 h 803"/>
                  <a:gd name="T6" fmla="*/ 521 w 631"/>
                  <a:gd name="T7" fmla="*/ 241 h 803"/>
                  <a:gd name="T8" fmla="*/ 525 w 631"/>
                  <a:gd name="T9" fmla="*/ 255 h 803"/>
                  <a:gd name="T10" fmla="*/ 527 w 631"/>
                  <a:gd name="T11" fmla="*/ 270 h 803"/>
                  <a:gd name="T12" fmla="*/ 527 w 631"/>
                  <a:gd name="T13" fmla="*/ 284 h 803"/>
                  <a:gd name="T14" fmla="*/ 525 w 631"/>
                  <a:gd name="T15" fmla="*/ 299 h 803"/>
                  <a:gd name="T16" fmla="*/ 521 w 631"/>
                  <a:gd name="T17" fmla="*/ 313 h 803"/>
                  <a:gd name="T18" fmla="*/ 511 w 631"/>
                  <a:gd name="T19" fmla="*/ 332 h 803"/>
                  <a:gd name="T20" fmla="*/ 494 w 631"/>
                  <a:gd name="T21" fmla="*/ 352 h 803"/>
                  <a:gd name="T22" fmla="*/ 476 w 631"/>
                  <a:gd name="T23" fmla="*/ 367 h 803"/>
                  <a:gd name="T24" fmla="*/ 457 w 631"/>
                  <a:gd name="T25" fmla="*/ 375 h 803"/>
                  <a:gd name="T26" fmla="*/ 434 w 631"/>
                  <a:gd name="T27" fmla="*/ 380 h 803"/>
                  <a:gd name="T28" fmla="*/ 406 w 631"/>
                  <a:gd name="T29" fmla="*/ 378 h 803"/>
                  <a:gd name="T30" fmla="*/ 373 w 631"/>
                  <a:gd name="T31" fmla="*/ 370 h 803"/>
                  <a:gd name="T32" fmla="*/ 335 w 631"/>
                  <a:gd name="T33" fmla="*/ 353 h 803"/>
                  <a:gd name="T34" fmla="*/ 253 w 631"/>
                  <a:gd name="T35" fmla="*/ 311 h 803"/>
                  <a:gd name="T36" fmla="*/ 422 w 631"/>
                  <a:gd name="T37" fmla="*/ 156 h 803"/>
                  <a:gd name="T38" fmla="*/ 89 w 631"/>
                  <a:gd name="T39" fmla="*/ 626 h 803"/>
                  <a:gd name="T40" fmla="*/ 230 w 631"/>
                  <a:gd name="T41" fmla="*/ 379 h 803"/>
                  <a:gd name="T42" fmla="*/ 245 w 631"/>
                  <a:gd name="T43" fmla="*/ 391 h 803"/>
                  <a:gd name="T44" fmla="*/ 256 w 631"/>
                  <a:gd name="T45" fmla="*/ 407 h 803"/>
                  <a:gd name="T46" fmla="*/ 266 w 631"/>
                  <a:gd name="T47" fmla="*/ 425 h 803"/>
                  <a:gd name="T48" fmla="*/ 277 w 631"/>
                  <a:gd name="T49" fmla="*/ 454 h 803"/>
                  <a:gd name="T50" fmla="*/ 289 w 631"/>
                  <a:gd name="T51" fmla="*/ 495 h 803"/>
                  <a:gd name="T52" fmla="*/ 299 w 631"/>
                  <a:gd name="T53" fmla="*/ 543 h 803"/>
                  <a:gd name="T54" fmla="*/ 306 w 631"/>
                  <a:gd name="T55" fmla="*/ 600 h 803"/>
                  <a:gd name="T56" fmla="*/ 314 w 631"/>
                  <a:gd name="T57" fmla="*/ 667 h 803"/>
                  <a:gd name="T58" fmla="*/ 318 w 631"/>
                  <a:gd name="T59" fmla="*/ 717 h 803"/>
                  <a:gd name="T60" fmla="*/ 427 w 631"/>
                  <a:gd name="T61" fmla="*/ 803 h 803"/>
                  <a:gd name="T62" fmla="*/ 425 w 631"/>
                  <a:gd name="T63" fmla="*/ 785 h 803"/>
                  <a:gd name="T64" fmla="*/ 417 w 631"/>
                  <a:gd name="T65" fmla="*/ 741 h 803"/>
                  <a:gd name="T66" fmla="*/ 407 w 631"/>
                  <a:gd name="T67" fmla="*/ 687 h 803"/>
                  <a:gd name="T68" fmla="*/ 398 w 631"/>
                  <a:gd name="T69" fmla="*/ 633 h 803"/>
                  <a:gd name="T70" fmla="*/ 381 w 631"/>
                  <a:gd name="T71" fmla="*/ 546 h 803"/>
                  <a:gd name="T72" fmla="*/ 368 w 631"/>
                  <a:gd name="T73" fmla="*/ 479 h 803"/>
                  <a:gd name="T74" fmla="*/ 362 w 631"/>
                  <a:gd name="T75" fmla="*/ 459 h 803"/>
                  <a:gd name="T76" fmla="*/ 351 w 631"/>
                  <a:gd name="T77" fmla="*/ 438 h 803"/>
                  <a:gd name="T78" fmla="*/ 391 w 631"/>
                  <a:gd name="T79" fmla="*/ 455 h 803"/>
                  <a:gd name="T80" fmla="*/ 430 w 631"/>
                  <a:gd name="T81" fmla="*/ 465 h 803"/>
                  <a:gd name="T82" fmla="*/ 468 w 631"/>
                  <a:gd name="T83" fmla="*/ 467 h 803"/>
                  <a:gd name="T84" fmla="*/ 503 w 631"/>
                  <a:gd name="T85" fmla="*/ 461 h 803"/>
                  <a:gd name="T86" fmla="*/ 534 w 631"/>
                  <a:gd name="T87" fmla="*/ 448 h 803"/>
                  <a:gd name="T88" fmla="*/ 563 w 631"/>
                  <a:gd name="T89" fmla="*/ 428 h 803"/>
                  <a:gd name="T90" fmla="*/ 589 w 631"/>
                  <a:gd name="T91" fmla="*/ 400 h 803"/>
                  <a:gd name="T92" fmla="*/ 611 w 631"/>
                  <a:gd name="T93" fmla="*/ 365 h 803"/>
                  <a:gd name="T94" fmla="*/ 620 w 631"/>
                  <a:gd name="T95" fmla="*/ 344 h 803"/>
                  <a:gd name="T96" fmla="*/ 626 w 631"/>
                  <a:gd name="T97" fmla="*/ 322 h 803"/>
                  <a:gd name="T98" fmla="*/ 630 w 631"/>
                  <a:gd name="T99" fmla="*/ 301 h 803"/>
                  <a:gd name="T100" fmla="*/ 631 w 631"/>
                  <a:gd name="T101" fmla="*/ 278 h 803"/>
                  <a:gd name="T102" fmla="*/ 629 w 631"/>
                  <a:gd name="T103" fmla="*/ 257 h 803"/>
                  <a:gd name="T104" fmla="*/ 624 w 631"/>
                  <a:gd name="T105" fmla="*/ 236 h 803"/>
                  <a:gd name="T106" fmla="*/ 618 w 631"/>
                  <a:gd name="T107" fmla="*/ 216 h 803"/>
                  <a:gd name="T108" fmla="*/ 608 w 631"/>
                  <a:gd name="T109" fmla="*/ 197 h 803"/>
                  <a:gd name="T110" fmla="*/ 589 w 631"/>
                  <a:gd name="T111" fmla="*/ 170 h 803"/>
                  <a:gd name="T112" fmla="*/ 560 w 631"/>
                  <a:gd name="T113" fmla="*/ 143 h 803"/>
                  <a:gd name="T114" fmla="*/ 518 w 631"/>
                  <a:gd name="T115" fmla="*/ 114 h 803"/>
                  <a:gd name="T116" fmla="*/ 457 w 631"/>
                  <a:gd name="T117" fmla="*/ 81 h 803"/>
                  <a:gd name="T118" fmla="*/ 0 w 631"/>
                  <a:gd name="T119" fmla="*/ 58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1" h="803">
                    <a:moveTo>
                      <a:pt x="422" y="156"/>
                    </a:moveTo>
                    <a:lnTo>
                      <a:pt x="446" y="169"/>
                    </a:lnTo>
                    <a:lnTo>
                      <a:pt x="467" y="183"/>
                    </a:lnTo>
                    <a:lnTo>
                      <a:pt x="484" y="196"/>
                    </a:lnTo>
                    <a:lnTo>
                      <a:pt x="498" y="208"/>
                    </a:lnTo>
                    <a:lnTo>
                      <a:pt x="508" y="220"/>
                    </a:lnTo>
                    <a:lnTo>
                      <a:pt x="517" y="234"/>
                    </a:lnTo>
                    <a:lnTo>
                      <a:pt x="521" y="241"/>
                    </a:lnTo>
                    <a:lnTo>
                      <a:pt x="523" y="247"/>
                    </a:lnTo>
                    <a:lnTo>
                      <a:pt x="525" y="255"/>
                    </a:lnTo>
                    <a:lnTo>
                      <a:pt x="527" y="262"/>
                    </a:lnTo>
                    <a:lnTo>
                      <a:pt x="527" y="270"/>
                    </a:lnTo>
                    <a:lnTo>
                      <a:pt x="528" y="276"/>
                    </a:lnTo>
                    <a:lnTo>
                      <a:pt x="527" y="284"/>
                    </a:lnTo>
                    <a:lnTo>
                      <a:pt x="527" y="291"/>
                    </a:lnTo>
                    <a:lnTo>
                      <a:pt x="525" y="299"/>
                    </a:lnTo>
                    <a:lnTo>
                      <a:pt x="523" y="306"/>
                    </a:lnTo>
                    <a:lnTo>
                      <a:pt x="521" y="313"/>
                    </a:lnTo>
                    <a:lnTo>
                      <a:pt x="517" y="321"/>
                    </a:lnTo>
                    <a:lnTo>
                      <a:pt x="511" y="332"/>
                    </a:lnTo>
                    <a:lnTo>
                      <a:pt x="503" y="343"/>
                    </a:lnTo>
                    <a:lnTo>
                      <a:pt x="494" y="352"/>
                    </a:lnTo>
                    <a:lnTo>
                      <a:pt x="486" y="360"/>
                    </a:lnTo>
                    <a:lnTo>
                      <a:pt x="476" y="367"/>
                    </a:lnTo>
                    <a:lnTo>
                      <a:pt x="467" y="372"/>
                    </a:lnTo>
                    <a:lnTo>
                      <a:pt x="457" y="375"/>
                    </a:lnTo>
                    <a:lnTo>
                      <a:pt x="446" y="379"/>
                    </a:lnTo>
                    <a:lnTo>
                      <a:pt x="434" y="380"/>
                    </a:lnTo>
                    <a:lnTo>
                      <a:pt x="420" y="380"/>
                    </a:lnTo>
                    <a:lnTo>
                      <a:pt x="406" y="378"/>
                    </a:lnTo>
                    <a:lnTo>
                      <a:pt x="390" y="374"/>
                    </a:lnTo>
                    <a:lnTo>
                      <a:pt x="373" y="370"/>
                    </a:lnTo>
                    <a:lnTo>
                      <a:pt x="356" y="362"/>
                    </a:lnTo>
                    <a:lnTo>
                      <a:pt x="335" y="353"/>
                    </a:lnTo>
                    <a:lnTo>
                      <a:pt x="313" y="342"/>
                    </a:lnTo>
                    <a:lnTo>
                      <a:pt x="253" y="311"/>
                    </a:lnTo>
                    <a:lnTo>
                      <a:pt x="352" y="119"/>
                    </a:lnTo>
                    <a:lnTo>
                      <a:pt x="422" y="156"/>
                    </a:lnTo>
                    <a:close/>
                    <a:moveTo>
                      <a:pt x="0" y="580"/>
                    </a:moveTo>
                    <a:lnTo>
                      <a:pt x="89" y="626"/>
                    </a:lnTo>
                    <a:lnTo>
                      <a:pt x="221" y="373"/>
                    </a:lnTo>
                    <a:lnTo>
                      <a:pt x="230" y="379"/>
                    </a:lnTo>
                    <a:lnTo>
                      <a:pt x="237" y="386"/>
                    </a:lnTo>
                    <a:lnTo>
                      <a:pt x="245" y="391"/>
                    </a:lnTo>
                    <a:lnTo>
                      <a:pt x="251" y="399"/>
                    </a:lnTo>
                    <a:lnTo>
                      <a:pt x="256" y="407"/>
                    </a:lnTo>
                    <a:lnTo>
                      <a:pt x="262" y="415"/>
                    </a:lnTo>
                    <a:lnTo>
                      <a:pt x="266" y="425"/>
                    </a:lnTo>
                    <a:lnTo>
                      <a:pt x="271" y="436"/>
                    </a:lnTo>
                    <a:lnTo>
                      <a:pt x="277" y="454"/>
                    </a:lnTo>
                    <a:lnTo>
                      <a:pt x="283" y="474"/>
                    </a:lnTo>
                    <a:lnTo>
                      <a:pt x="289" y="495"/>
                    </a:lnTo>
                    <a:lnTo>
                      <a:pt x="294" y="517"/>
                    </a:lnTo>
                    <a:lnTo>
                      <a:pt x="299" y="543"/>
                    </a:lnTo>
                    <a:lnTo>
                      <a:pt x="303" y="570"/>
                    </a:lnTo>
                    <a:lnTo>
                      <a:pt x="306" y="600"/>
                    </a:lnTo>
                    <a:lnTo>
                      <a:pt x="310" y="631"/>
                    </a:lnTo>
                    <a:lnTo>
                      <a:pt x="314" y="667"/>
                    </a:lnTo>
                    <a:lnTo>
                      <a:pt x="317" y="693"/>
                    </a:lnTo>
                    <a:lnTo>
                      <a:pt x="318" y="717"/>
                    </a:lnTo>
                    <a:lnTo>
                      <a:pt x="318" y="745"/>
                    </a:lnTo>
                    <a:lnTo>
                      <a:pt x="427" y="803"/>
                    </a:lnTo>
                    <a:lnTo>
                      <a:pt x="427" y="797"/>
                    </a:lnTo>
                    <a:lnTo>
                      <a:pt x="425" y="785"/>
                    </a:lnTo>
                    <a:lnTo>
                      <a:pt x="421" y="766"/>
                    </a:lnTo>
                    <a:lnTo>
                      <a:pt x="417" y="741"/>
                    </a:lnTo>
                    <a:lnTo>
                      <a:pt x="412" y="715"/>
                    </a:lnTo>
                    <a:lnTo>
                      <a:pt x="407" y="687"/>
                    </a:lnTo>
                    <a:lnTo>
                      <a:pt x="402" y="659"/>
                    </a:lnTo>
                    <a:lnTo>
                      <a:pt x="398" y="633"/>
                    </a:lnTo>
                    <a:lnTo>
                      <a:pt x="390" y="589"/>
                    </a:lnTo>
                    <a:lnTo>
                      <a:pt x="381" y="546"/>
                    </a:lnTo>
                    <a:lnTo>
                      <a:pt x="374" y="508"/>
                    </a:lnTo>
                    <a:lnTo>
                      <a:pt x="368" y="479"/>
                    </a:lnTo>
                    <a:lnTo>
                      <a:pt x="366" y="468"/>
                    </a:lnTo>
                    <a:lnTo>
                      <a:pt x="362" y="459"/>
                    </a:lnTo>
                    <a:lnTo>
                      <a:pt x="358" y="449"/>
                    </a:lnTo>
                    <a:lnTo>
                      <a:pt x="351" y="438"/>
                    </a:lnTo>
                    <a:lnTo>
                      <a:pt x="371" y="447"/>
                    </a:lnTo>
                    <a:lnTo>
                      <a:pt x="391" y="455"/>
                    </a:lnTo>
                    <a:lnTo>
                      <a:pt x="411" y="460"/>
                    </a:lnTo>
                    <a:lnTo>
                      <a:pt x="430" y="465"/>
                    </a:lnTo>
                    <a:lnTo>
                      <a:pt x="449" y="467"/>
                    </a:lnTo>
                    <a:lnTo>
                      <a:pt x="468" y="467"/>
                    </a:lnTo>
                    <a:lnTo>
                      <a:pt x="486" y="465"/>
                    </a:lnTo>
                    <a:lnTo>
                      <a:pt x="503" y="461"/>
                    </a:lnTo>
                    <a:lnTo>
                      <a:pt x="518" y="456"/>
                    </a:lnTo>
                    <a:lnTo>
                      <a:pt x="534" y="448"/>
                    </a:lnTo>
                    <a:lnTo>
                      <a:pt x="550" y="439"/>
                    </a:lnTo>
                    <a:lnTo>
                      <a:pt x="563" y="428"/>
                    </a:lnTo>
                    <a:lnTo>
                      <a:pt x="576" y="415"/>
                    </a:lnTo>
                    <a:lnTo>
                      <a:pt x="589" y="400"/>
                    </a:lnTo>
                    <a:lnTo>
                      <a:pt x="601" y="383"/>
                    </a:lnTo>
                    <a:lnTo>
                      <a:pt x="611" y="365"/>
                    </a:lnTo>
                    <a:lnTo>
                      <a:pt x="615" y="354"/>
                    </a:lnTo>
                    <a:lnTo>
                      <a:pt x="620" y="344"/>
                    </a:lnTo>
                    <a:lnTo>
                      <a:pt x="623" y="333"/>
                    </a:lnTo>
                    <a:lnTo>
                      <a:pt x="626" y="322"/>
                    </a:lnTo>
                    <a:lnTo>
                      <a:pt x="629" y="312"/>
                    </a:lnTo>
                    <a:lnTo>
                      <a:pt x="630" y="301"/>
                    </a:lnTo>
                    <a:lnTo>
                      <a:pt x="631" y="290"/>
                    </a:lnTo>
                    <a:lnTo>
                      <a:pt x="631" y="278"/>
                    </a:lnTo>
                    <a:lnTo>
                      <a:pt x="630" y="267"/>
                    </a:lnTo>
                    <a:lnTo>
                      <a:pt x="629" y="257"/>
                    </a:lnTo>
                    <a:lnTo>
                      <a:pt x="626" y="246"/>
                    </a:lnTo>
                    <a:lnTo>
                      <a:pt x="624" y="236"/>
                    </a:lnTo>
                    <a:lnTo>
                      <a:pt x="621" y="226"/>
                    </a:lnTo>
                    <a:lnTo>
                      <a:pt x="618" y="216"/>
                    </a:lnTo>
                    <a:lnTo>
                      <a:pt x="613" y="207"/>
                    </a:lnTo>
                    <a:lnTo>
                      <a:pt x="608" y="197"/>
                    </a:lnTo>
                    <a:lnTo>
                      <a:pt x="599" y="184"/>
                    </a:lnTo>
                    <a:lnTo>
                      <a:pt x="589" y="170"/>
                    </a:lnTo>
                    <a:lnTo>
                      <a:pt x="575" y="157"/>
                    </a:lnTo>
                    <a:lnTo>
                      <a:pt x="560" y="143"/>
                    </a:lnTo>
                    <a:lnTo>
                      <a:pt x="541" y="129"/>
                    </a:lnTo>
                    <a:lnTo>
                      <a:pt x="518" y="114"/>
                    </a:lnTo>
                    <a:lnTo>
                      <a:pt x="490" y="99"/>
                    </a:lnTo>
                    <a:lnTo>
                      <a:pt x="457" y="81"/>
                    </a:lnTo>
                    <a:lnTo>
                      <a:pt x="302" y="0"/>
                    </a:lnTo>
                    <a:lnTo>
                      <a:pt x="0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0" name="Freeform 204"/>
              <p:cNvSpPr>
                <a:spLocks/>
              </p:cNvSpPr>
              <p:nvPr userDrawn="1"/>
            </p:nvSpPr>
            <p:spPr bwMode="auto">
              <a:xfrm>
                <a:off x="4955" y="3555"/>
                <a:ext cx="77" cy="75"/>
              </a:xfrm>
              <a:custGeom>
                <a:avLst/>
                <a:gdLst>
                  <a:gd name="T0" fmla="*/ 476 w 697"/>
                  <a:gd name="T1" fmla="*/ 16 h 674"/>
                  <a:gd name="T2" fmla="*/ 408 w 697"/>
                  <a:gd name="T3" fmla="*/ 0 h 674"/>
                  <a:gd name="T4" fmla="*/ 345 w 697"/>
                  <a:gd name="T5" fmla="*/ 4 h 674"/>
                  <a:gd name="T6" fmla="*/ 289 w 697"/>
                  <a:gd name="T7" fmla="*/ 24 h 674"/>
                  <a:gd name="T8" fmla="*/ 258 w 697"/>
                  <a:gd name="T9" fmla="*/ 46 h 674"/>
                  <a:gd name="T10" fmla="*/ 238 w 697"/>
                  <a:gd name="T11" fmla="*/ 68 h 674"/>
                  <a:gd name="T12" fmla="*/ 221 w 697"/>
                  <a:gd name="T13" fmla="*/ 95 h 674"/>
                  <a:gd name="T14" fmla="*/ 207 w 697"/>
                  <a:gd name="T15" fmla="*/ 135 h 674"/>
                  <a:gd name="T16" fmla="*/ 205 w 697"/>
                  <a:gd name="T17" fmla="*/ 179 h 674"/>
                  <a:gd name="T18" fmla="*/ 215 w 697"/>
                  <a:gd name="T19" fmla="*/ 222 h 674"/>
                  <a:gd name="T20" fmla="*/ 236 w 697"/>
                  <a:gd name="T21" fmla="*/ 265 h 674"/>
                  <a:gd name="T22" fmla="*/ 269 w 697"/>
                  <a:gd name="T23" fmla="*/ 304 h 674"/>
                  <a:gd name="T24" fmla="*/ 368 w 697"/>
                  <a:gd name="T25" fmla="*/ 394 h 674"/>
                  <a:gd name="T26" fmla="*/ 398 w 697"/>
                  <a:gd name="T27" fmla="*/ 427 h 674"/>
                  <a:gd name="T28" fmla="*/ 418 w 697"/>
                  <a:gd name="T29" fmla="*/ 457 h 674"/>
                  <a:gd name="T30" fmla="*/ 427 w 697"/>
                  <a:gd name="T31" fmla="*/ 485 h 674"/>
                  <a:gd name="T32" fmla="*/ 427 w 697"/>
                  <a:gd name="T33" fmla="*/ 511 h 674"/>
                  <a:gd name="T34" fmla="*/ 418 w 697"/>
                  <a:gd name="T35" fmla="*/ 537 h 674"/>
                  <a:gd name="T36" fmla="*/ 395 w 697"/>
                  <a:gd name="T37" fmla="*/ 565 h 674"/>
                  <a:gd name="T38" fmla="*/ 362 w 697"/>
                  <a:gd name="T39" fmla="*/ 582 h 674"/>
                  <a:gd name="T40" fmla="*/ 323 w 697"/>
                  <a:gd name="T41" fmla="*/ 586 h 674"/>
                  <a:gd name="T42" fmla="*/ 285 w 697"/>
                  <a:gd name="T43" fmla="*/ 582 h 674"/>
                  <a:gd name="T44" fmla="*/ 245 w 697"/>
                  <a:gd name="T45" fmla="*/ 567 h 674"/>
                  <a:gd name="T46" fmla="*/ 185 w 697"/>
                  <a:gd name="T47" fmla="*/ 531 h 674"/>
                  <a:gd name="T48" fmla="*/ 125 w 697"/>
                  <a:gd name="T49" fmla="*/ 480 h 674"/>
                  <a:gd name="T50" fmla="*/ 73 w 697"/>
                  <a:gd name="T51" fmla="*/ 415 h 674"/>
                  <a:gd name="T52" fmla="*/ 38 w 697"/>
                  <a:gd name="T53" fmla="*/ 515 h 674"/>
                  <a:gd name="T54" fmla="*/ 106 w 697"/>
                  <a:gd name="T55" fmla="*/ 579 h 674"/>
                  <a:gd name="T56" fmla="*/ 186 w 697"/>
                  <a:gd name="T57" fmla="*/ 631 h 674"/>
                  <a:gd name="T58" fmla="*/ 250 w 697"/>
                  <a:gd name="T59" fmla="*/ 659 h 674"/>
                  <a:gd name="T60" fmla="*/ 312 w 697"/>
                  <a:gd name="T61" fmla="*/ 672 h 674"/>
                  <a:gd name="T62" fmla="*/ 365 w 697"/>
                  <a:gd name="T63" fmla="*/ 673 h 674"/>
                  <a:gd name="T64" fmla="*/ 406 w 697"/>
                  <a:gd name="T65" fmla="*/ 666 h 674"/>
                  <a:gd name="T66" fmla="*/ 443 w 697"/>
                  <a:gd name="T67" fmla="*/ 652 h 674"/>
                  <a:gd name="T68" fmla="*/ 475 w 697"/>
                  <a:gd name="T69" fmla="*/ 632 h 674"/>
                  <a:gd name="T70" fmla="*/ 502 w 697"/>
                  <a:gd name="T71" fmla="*/ 605 h 674"/>
                  <a:gd name="T72" fmla="*/ 523 w 697"/>
                  <a:gd name="T73" fmla="*/ 574 h 674"/>
                  <a:gd name="T74" fmla="*/ 540 w 697"/>
                  <a:gd name="T75" fmla="*/ 527 h 674"/>
                  <a:gd name="T76" fmla="*/ 542 w 697"/>
                  <a:gd name="T77" fmla="*/ 479 h 674"/>
                  <a:gd name="T78" fmla="*/ 531 w 697"/>
                  <a:gd name="T79" fmla="*/ 433 h 674"/>
                  <a:gd name="T80" fmla="*/ 503 w 697"/>
                  <a:gd name="T81" fmla="*/ 386 h 674"/>
                  <a:gd name="T82" fmla="*/ 465 w 697"/>
                  <a:gd name="T83" fmla="*/ 342 h 674"/>
                  <a:gd name="T84" fmla="*/ 368 w 697"/>
                  <a:gd name="T85" fmla="*/ 253 h 674"/>
                  <a:gd name="T86" fmla="*/ 342 w 697"/>
                  <a:gd name="T87" fmla="*/ 225 h 674"/>
                  <a:gd name="T88" fmla="*/ 320 w 697"/>
                  <a:gd name="T89" fmla="*/ 188 h 674"/>
                  <a:gd name="T90" fmla="*/ 317 w 697"/>
                  <a:gd name="T91" fmla="*/ 153 h 674"/>
                  <a:gd name="T92" fmla="*/ 329 w 697"/>
                  <a:gd name="T93" fmla="*/ 122 h 674"/>
                  <a:gd name="T94" fmla="*/ 350 w 697"/>
                  <a:gd name="T95" fmla="*/ 101 h 674"/>
                  <a:gd name="T96" fmla="*/ 378 w 697"/>
                  <a:gd name="T97" fmla="*/ 90 h 674"/>
                  <a:gd name="T98" fmla="*/ 411 w 697"/>
                  <a:gd name="T99" fmla="*/ 87 h 674"/>
                  <a:gd name="T100" fmla="*/ 449 w 697"/>
                  <a:gd name="T101" fmla="*/ 95 h 674"/>
                  <a:gd name="T102" fmla="*/ 489 w 697"/>
                  <a:gd name="T103" fmla="*/ 112 h 674"/>
                  <a:gd name="T104" fmla="*/ 546 w 697"/>
                  <a:gd name="T105" fmla="*/ 151 h 674"/>
                  <a:gd name="T106" fmla="*/ 595 w 697"/>
                  <a:gd name="T107" fmla="*/ 201 h 674"/>
                  <a:gd name="T108" fmla="*/ 697 w 697"/>
                  <a:gd name="T109" fmla="*/ 199 h 674"/>
                  <a:gd name="T110" fmla="*/ 676 w 697"/>
                  <a:gd name="T111" fmla="*/ 164 h 674"/>
                  <a:gd name="T112" fmla="*/ 627 w 697"/>
                  <a:gd name="T113" fmla="*/ 109 h 674"/>
                  <a:gd name="T114" fmla="*/ 551 w 697"/>
                  <a:gd name="T115" fmla="*/ 5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7" h="674">
                    <a:moveTo>
                      <a:pt x="523" y="36"/>
                    </a:moveTo>
                    <a:lnTo>
                      <a:pt x="500" y="25"/>
                    </a:lnTo>
                    <a:lnTo>
                      <a:pt x="476" y="16"/>
                    </a:lnTo>
                    <a:lnTo>
                      <a:pt x="454" y="9"/>
                    </a:lnTo>
                    <a:lnTo>
                      <a:pt x="430" y="4"/>
                    </a:lnTo>
                    <a:lnTo>
                      <a:pt x="408" y="0"/>
                    </a:lnTo>
                    <a:lnTo>
                      <a:pt x="387" y="0"/>
                    </a:lnTo>
                    <a:lnTo>
                      <a:pt x="366" y="0"/>
                    </a:lnTo>
                    <a:lnTo>
                      <a:pt x="345" y="4"/>
                    </a:lnTo>
                    <a:lnTo>
                      <a:pt x="326" y="8"/>
                    </a:lnTo>
                    <a:lnTo>
                      <a:pt x="307" y="15"/>
                    </a:lnTo>
                    <a:lnTo>
                      <a:pt x="289" y="24"/>
                    </a:lnTo>
                    <a:lnTo>
                      <a:pt x="273" y="34"/>
                    </a:lnTo>
                    <a:lnTo>
                      <a:pt x="265" y="41"/>
                    </a:lnTo>
                    <a:lnTo>
                      <a:pt x="258" y="46"/>
                    </a:lnTo>
                    <a:lnTo>
                      <a:pt x="251" y="54"/>
                    </a:lnTo>
                    <a:lnTo>
                      <a:pt x="244" y="61"/>
                    </a:lnTo>
                    <a:lnTo>
                      <a:pt x="238" y="68"/>
                    </a:lnTo>
                    <a:lnTo>
                      <a:pt x="232" y="77"/>
                    </a:lnTo>
                    <a:lnTo>
                      <a:pt x="226" y="85"/>
                    </a:lnTo>
                    <a:lnTo>
                      <a:pt x="221" y="95"/>
                    </a:lnTo>
                    <a:lnTo>
                      <a:pt x="215" y="108"/>
                    </a:lnTo>
                    <a:lnTo>
                      <a:pt x="211" y="122"/>
                    </a:lnTo>
                    <a:lnTo>
                      <a:pt x="207" y="135"/>
                    </a:lnTo>
                    <a:lnTo>
                      <a:pt x="205" y="150"/>
                    </a:lnTo>
                    <a:lnTo>
                      <a:pt x="204" y="164"/>
                    </a:lnTo>
                    <a:lnTo>
                      <a:pt x="205" y="179"/>
                    </a:lnTo>
                    <a:lnTo>
                      <a:pt x="207" y="193"/>
                    </a:lnTo>
                    <a:lnTo>
                      <a:pt x="211" y="208"/>
                    </a:lnTo>
                    <a:lnTo>
                      <a:pt x="215" y="222"/>
                    </a:lnTo>
                    <a:lnTo>
                      <a:pt x="221" y="237"/>
                    </a:lnTo>
                    <a:lnTo>
                      <a:pt x="227" y="250"/>
                    </a:lnTo>
                    <a:lnTo>
                      <a:pt x="236" y="265"/>
                    </a:lnTo>
                    <a:lnTo>
                      <a:pt x="246" y="278"/>
                    </a:lnTo>
                    <a:lnTo>
                      <a:pt x="256" y="292"/>
                    </a:lnTo>
                    <a:lnTo>
                      <a:pt x="269" y="304"/>
                    </a:lnTo>
                    <a:lnTo>
                      <a:pt x="282" y="317"/>
                    </a:lnTo>
                    <a:lnTo>
                      <a:pt x="356" y="383"/>
                    </a:lnTo>
                    <a:lnTo>
                      <a:pt x="368" y="394"/>
                    </a:lnTo>
                    <a:lnTo>
                      <a:pt x="379" y="405"/>
                    </a:lnTo>
                    <a:lnTo>
                      <a:pt x="389" y="416"/>
                    </a:lnTo>
                    <a:lnTo>
                      <a:pt x="398" y="427"/>
                    </a:lnTo>
                    <a:lnTo>
                      <a:pt x="406" y="438"/>
                    </a:lnTo>
                    <a:lnTo>
                      <a:pt x="413" y="447"/>
                    </a:lnTo>
                    <a:lnTo>
                      <a:pt x="418" y="457"/>
                    </a:lnTo>
                    <a:lnTo>
                      <a:pt x="421" y="467"/>
                    </a:lnTo>
                    <a:lnTo>
                      <a:pt x="425" y="476"/>
                    </a:lnTo>
                    <a:lnTo>
                      <a:pt x="427" y="485"/>
                    </a:lnTo>
                    <a:lnTo>
                      <a:pt x="428" y="493"/>
                    </a:lnTo>
                    <a:lnTo>
                      <a:pt x="428" y="502"/>
                    </a:lnTo>
                    <a:lnTo>
                      <a:pt x="427" y="511"/>
                    </a:lnTo>
                    <a:lnTo>
                      <a:pt x="425" y="520"/>
                    </a:lnTo>
                    <a:lnTo>
                      <a:pt x="423" y="528"/>
                    </a:lnTo>
                    <a:lnTo>
                      <a:pt x="418" y="537"/>
                    </a:lnTo>
                    <a:lnTo>
                      <a:pt x="411" y="548"/>
                    </a:lnTo>
                    <a:lnTo>
                      <a:pt x="404" y="557"/>
                    </a:lnTo>
                    <a:lnTo>
                      <a:pt x="395" y="565"/>
                    </a:lnTo>
                    <a:lnTo>
                      <a:pt x="385" y="572"/>
                    </a:lnTo>
                    <a:lnTo>
                      <a:pt x="374" y="577"/>
                    </a:lnTo>
                    <a:lnTo>
                      <a:pt x="362" y="582"/>
                    </a:lnTo>
                    <a:lnTo>
                      <a:pt x="349" y="584"/>
                    </a:lnTo>
                    <a:lnTo>
                      <a:pt x="336" y="586"/>
                    </a:lnTo>
                    <a:lnTo>
                      <a:pt x="323" y="586"/>
                    </a:lnTo>
                    <a:lnTo>
                      <a:pt x="311" y="586"/>
                    </a:lnTo>
                    <a:lnTo>
                      <a:pt x="299" y="585"/>
                    </a:lnTo>
                    <a:lnTo>
                      <a:pt x="285" y="582"/>
                    </a:lnTo>
                    <a:lnTo>
                      <a:pt x="273" y="578"/>
                    </a:lnTo>
                    <a:lnTo>
                      <a:pt x="260" y="573"/>
                    </a:lnTo>
                    <a:lnTo>
                      <a:pt x="245" y="567"/>
                    </a:lnTo>
                    <a:lnTo>
                      <a:pt x="231" y="559"/>
                    </a:lnTo>
                    <a:lnTo>
                      <a:pt x="207" y="546"/>
                    </a:lnTo>
                    <a:lnTo>
                      <a:pt x="185" y="531"/>
                    </a:lnTo>
                    <a:lnTo>
                      <a:pt x="164" y="516"/>
                    </a:lnTo>
                    <a:lnTo>
                      <a:pt x="144" y="499"/>
                    </a:lnTo>
                    <a:lnTo>
                      <a:pt x="125" y="480"/>
                    </a:lnTo>
                    <a:lnTo>
                      <a:pt x="107" y="460"/>
                    </a:lnTo>
                    <a:lnTo>
                      <a:pt x="89" y="439"/>
                    </a:lnTo>
                    <a:lnTo>
                      <a:pt x="73" y="415"/>
                    </a:lnTo>
                    <a:lnTo>
                      <a:pt x="0" y="466"/>
                    </a:lnTo>
                    <a:lnTo>
                      <a:pt x="18" y="491"/>
                    </a:lnTo>
                    <a:lnTo>
                      <a:pt x="38" y="515"/>
                    </a:lnTo>
                    <a:lnTo>
                      <a:pt x="59" y="537"/>
                    </a:lnTo>
                    <a:lnTo>
                      <a:pt x="81" y="559"/>
                    </a:lnTo>
                    <a:lnTo>
                      <a:pt x="106" y="579"/>
                    </a:lnTo>
                    <a:lnTo>
                      <a:pt x="132" y="598"/>
                    </a:lnTo>
                    <a:lnTo>
                      <a:pt x="158" y="615"/>
                    </a:lnTo>
                    <a:lnTo>
                      <a:pt x="186" y="631"/>
                    </a:lnTo>
                    <a:lnTo>
                      <a:pt x="207" y="642"/>
                    </a:lnTo>
                    <a:lnTo>
                      <a:pt x="229" y="651"/>
                    </a:lnTo>
                    <a:lnTo>
                      <a:pt x="250" y="659"/>
                    </a:lnTo>
                    <a:lnTo>
                      <a:pt x="271" y="664"/>
                    </a:lnTo>
                    <a:lnTo>
                      <a:pt x="291" y="669"/>
                    </a:lnTo>
                    <a:lnTo>
                      <a:pt x="312" y="672"/>
                    </a:lnTo>
                    <a:lnTo>
                      <a:pt x="331" y="674"/>
                    </a:lnTo>
                    <a:lnTo>
                      <a:pt x="351" y="674"/>
                    </a:lnTo>
                    <a:lnTo>
                      <a:pt x="365" y="673"/>
                    </a:lnTo>
                    <a:lnTo>
                      <a:pt x="379" y="672"/>
                    </a:lnTo>
                    <a:lnTo>
                      <a:pt x="392" y="670"/>
                    </a:lnTo>
                    <a:lnTo>
                      <a:pt x="406" y="666"/>
                    </a:lnTo>
                    <a:lnTo>
                      <a:pt x="418" y="662"/>
                    </a:lnTo>
                    <a:lnTo>
                      <a:pt x="430" y="657"/>
                    </a:lnTo>
                    <a:lnTo>
                      <a:pt x="443" y="652"/>
                    </a:lnTo>
                    <a:lnTo>
                      <a:pt x="454" y="645"/>
                    </a:lnTo>
                    <a:lnTo>
                      <a:pt x="465" y="638"/>
                    </a:lnTo>
                    <a:lnTo>
                      <a:pt x="475" y="632"/>
                    </a:lnTo>
                    <a:lnTo>
                      <a:pt x="485" y="623"/>
                    </a:lnTo>
                    <a:lnTo>
                      <a:pt x="494" y="614"/>
                    </a:lnTo>
                    <a:lnTo>
                      <a:pt x="502" y="605"/>
                    </a:lnTo>
                    <a:lnTo>
                      <a:pt x="510" y="595"/>
                    </a:lnTo>
                    <a:lnTo>
                      <a:pt x="517" y="585"/>
                    </a:lnTo>
                    <a:lnTo>
                      <a:pt x="523" y="574"/>
                    </a:lnTo>
                    <a:lnTo>
                      <a:pt x="530" y="558"/>
                    </a:lnTo>
                    <a:lnTo>
                      <a:pt x="535" y="543"/>
                    </a:lnTo>
                    <a:lnTo>
                      <a:pt x="540" y="527"/>
                    </a:lnTo>
                    <a:lnTo>
                      <a:pt x="542" y="510"/>
                    </a:lnTo>
                    <a:lnTo>
                      <a:pt x="543" y="495"/>
                    </a:lnTo>
                    <a:lnTo>
                      <a:pt x="542" y="479"/>
                    </a:lnTo>
                    <a:lnTo>
                      <a:pt x="541" y="463"/>
                    </a:lnTo>
                    <a:lnTo>
                      <a:pt x="536" y="448"/>
                    </a:lnTo>
                    <a:lnTo>
                      <a:pt x="531" y="433"/>
                    </a:lnTo>
                    <a:lnTo>
                      <a:pt x="523" y="418"/>
                    </a:lnTo>
                    <a:lnTo>
                      <a:pt x="514" y="402"/>
                    </a:lnTo>
                    <a:lnTo>
                      <a:pt x="503" y="386"/>
                    </a:lnTo>
                    <a:lnTo>
                      <a:pt x="492" y="371"/>
                    </a:lnTo>
                    <a:lnTo>
                      <a:pt x="478" y="356"/>
                    </a:lnTo>
                    <a:lnTo>
                      <a:pt x="465" y="342"/>
                    </a:lnTo>
                    <a:lnTo>
                      <a:pt x="450" y="328"/>
                    </a:lnTo>
                    <a:lnTo>
                      <a:pt x="382" y="266"/>
                    </a:lnTo>
                    <a:lnTo>
                      <a:pt x="368" y="253"/>
                    </a:lnTo>
                    <a:lnTo>
                      <a:pt x="358" y="242"/>
                    </a:lnTo>
                    <a:lnTo>
                      <a:pt x="350" y="234"/>
                    </a:lnTo>
                    <a:lnTo>
                      <a:pt x="342" y="225"/>
                    </a:lnTo>
                    <a:lnTo>
                      <a:pt x="333" y="212"/>
                    </a:lnTo>
                    <a:lnTo>
                      <a:pt x="326" y="200"/>
                    </a:lnTo>
                    <a:lnTo>
                      <a:pt x="320" y="188"/>
                    </a:lnTo>
                    <a:lnTo>
                      <a:pt x="317" y="176"/>
                    </a:lnTo>
                    <a:lnTo>
                      <a:pt x="316" y="164"/>
                    </a:lnTo>
                    <a:lnTo>
                      <a:pt x="317" y="153"/>
                    </a:lnTo>
                    <a:lnTo>
                      <a:pt x="319" y="142"/>
                    </a:lnTo>
                    <a:lnTo>
                      <a:pt x="323" y="131"/>
                    </a:lnTo>
                    <a:lnTo>
                      <a:pt x="329" y="122"/>
                    </a:lnTo>
                    <a:lnTo>
                      <a:pt x="336" y="114"/>
                    </a:lnTo>
                    <a:lnTo>
                      <a:pt x="342" y="108"/>
                    </a:lnTo>
                    <a:lnTo>
                      <a:pt x="350" y="101"/>
                    </a:lnTo>
                    <a:lnTo>
                      <a:pt x="359" y="96"/>
                    </a:lnTo>
                    <a:lnTo>
                      <a:pt x="368" y="92"/>
                    </a:lnTo>
                    <a:lnTo>
                      <a:pt x="378" y="90"/>
                    </a:lnTo>
                    <a:lnTo>
                      <a:pt x="389" y="87"/>
                    </a:lnTo>
                    <a:lnTo>
                      <a:pt x="400" y="87"/>
                    </a:lnTo>
                    <a:lnTo>
                      <a:pt x="411" y="87"/>
                    </a:lnTo>
                    <a:lnTo>
                      <a:pt x="424" y="89"/>
                    </a:lnTo>
                    <a:lnTo>
                      <a:pt x="436" y="92"/>
                    </a:lnTo>
                    <a:lnTo>
                      <a:pt x="449" y="95"/>
                    </a:lnTo>
                    <a:lnTo>
                      <a:pt x="463" y="100"/>
                    </a:lnTo>
                    <a:lnTo>
                      <a:pt x="476" y="105"/>
                    </a:lnTo>
                    <a:lnTo>
                      <a:pt x="489" y="112"/>
                    </a:lnTo>
                    <a:lnTo>
                      <a:pt x="510" y="123"/>
                    </a:lnTo>
                    <a:lnTo>
                      <a:pt x="528" y="137"/>
                    </a:lnTo>
                    <a:lnTo>
                      <a:pt x="546" y="151"/>
                    </a:lnTo>
                    <a:lnTo>
                      <a:pt x="564" y="167"/>
                    </a:lnTo>
                    <a:lnTo>
                      <a:pt x="580" y="183"/>
                    </a:lnTo>
                    <a:lnTo>
                      <a:pt x="595" y="201"/>
                    </a:lnTo>
                    <a:lnTo>
                      <a:pt x="610" y="221"/>
                    </a:lnTo>
                    <a:lnTo>
                      <a:pt x="623" y="242"/>
                    </a:lnTo>
                    <a:lnTo>
                      <a:pt x="697" y="199"/>
                    </a:lnTo>
                    <a:lnTo>
                      <a:pt x="690" y="187"/>
                    </a:lnTo>
                    <a:lnTo>
                      <a:pt x="683" y="176"/>
                    </a:lnTo>
                    <a:lnTo>
                      <a:pt x="676" y="164"/>
                    </a:lnTo>
                    <a:lnTo>
                      <a:pt x="667" y="153"/>
                    </a:lnTo>
                    <a:lnTo>
                      <a:pt x="648" y="131"/>
                    </a:lnTo>
                    <a:lnTo>
                      <a:pt x="627" y="109"/>
                    </a:lnTo>
                    <a:lnTo>
                      <a:pt x="603" y="89"/>
                    </a:lnTo>
                    <a:lnTo>
                      <a:pt x="578" y="70"/>
                    </a:lnTo>
                    <a:lnTo>
                      <a:pt x="551" y="52"/>
                    </a:lnTo>
                    <a:lnTo>
                      <a:pt x="523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1" name="Freeform 205"/>
              <p:cNvSpPr>
                <a:spLocks/>
              </p:cNvSpPr>
              <p:nvPr userDrawn="1"/>
            </p:nvSpPr>
            <p:spPr bwMode="auto">
              <a:xfrm>
                <a:off x="5021" y="3583"/>
                <a:ext cx="43" cy="70"/>
              </a:xfrm>
              <a:custGeom>
                <a:avLst/>
                <a:gdLst>
                  <a:gd name="T0" fmla="*/ 0 w 390"/>
                  <a:gd name="T1" fmla="*/ 580 h 627"/>
                  <a:gd name="T2" fmla="*/ 88 w 390"/>
                  <a:gd name="T3" fmla="*/ 627 h 627"/>
                  <a:gd name="T4" fmla="*/ 390 w 390"/>
                  <a:gd name="T5" fmla="*/ 46 h 627"/>
                  <a:gd name="T6" fmla="*/ 301 w 390"/>
                  <a:gd name="T7" fmla="*/ 0 h 627"/>
                  <a:gd name="T8" fmla="*/ 0 w 390"/>
                  <a:gd name="T9" fmla="*/ 58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627">
                    <a:moveTo>
                      <a:pt x="0" y="580"/>
                    </a:moveTo>
                    <a:lnTo>
                      <a:pt x="88" y="627"/>
                    </a:lnTo>
                    <a:lnTo>
                      <a:pt x="390" y="46"/>
                    </a:lnTo>
                    <a:lnTo>
                      <a:pt x="301" y="0"/>
                    </a:lnTo>
                    <a:lnTo>
                      <a:pt x="0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2" name="Freeform 206"/>
              <p:cNvSpPr>
                <a:spLocks/>
              </p:cNvSpPr>
              <p:nvPr userDrawn="1"/>
            </p:nvSpPr>
            <p:spPr bwMode="auto">
              <a:xfrm>
                <a:off x="5062" y="3595"/>
                <a:ext cx="62" cy="79"/>
              </a:xfrm>
              <a:custGeom>
                <a:avLst/>
                <a:gdLst>
                  <a:gd name="T0" fmla="*/ 103 w 558"/>
                  <a:gd name="T1" fmla="*/ 75 h 710"/>
                  <a:gd name="T2" fmla="*/ 263 w 558"/>
                  <a:gd name="T3" fmla="*/ 159 h 710"/>
                  <a:gd name="T4" fmla="*/ 0 w 558"/>
                  <a:gd name="T5" fmla="*/ 665 h 710"/>
                  <a:gd name="T6" fmla="*/ 87 w 558"/>
                  <a:gd name="T7" fmla="*/ 710 h 710"/>
                  <a:gd name="T8" fmla="*/ 350 w 558"/>
                  <a:gd name="T9" fmla="*/ 204 h 710"/>
                  <a:gd name="T10" fmla="*/ 508 w 558"/>
                  <a:gd name="T11" fmla="*/ 286 h 710"/>
                  <a:gd name="T12" fmla="*/ 558 w 558"/>
                  <a:gd name="T13" fmla="*/ 218 h 710"/>
                  <a:gd name="T14" fmla="*/ 142 w 558"/>
                  <a:gd name="T15" fmla="*/ 0 h 710"/>
                  <a:gd name="T16" fmla="*/ 103 w 558"/>
                  <a:gd name="T17" fmla="*/ 75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8" h="710">
                    <a:moveTo>
                      <a:pt x="103" y="75"/>
                    </a:moveTo>
                    <a:lnTo>
                      <a:pt x="263" y="159"/>
                    </a:lnTo>
                    <a:lnTo>
                      <a:pt x="0" y="665"/>
                    </a:lnTo>
                    <a:lnTo>
                      <a:pt x="87" y="710"/>
                    </a:lnTo>
                    <a:lnTo>
                      <a:pt x="350" y="204"/>
                    </a:lnTo>
                    <a:lnTo>
                      <a:pt x="508" y="286"/>
                    </a:lnTo>
                    <a:lnTo>
                      <a:pt x="558" y="218"/>
                    </a:lnTo>
                    <a:lnTo>
                      <a:pt x="142" y="0"/>
                    </a:lnTo>
                    <a:lnTo>
                      <a:pt x="103" y="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3" name="Freeform 207"/>
              <p:cNvSpPr>
                <a:spLocks/>
              </p:cNvSpPr>
              <p:nvPr userDrawn="1"/>
            </p:nvSpPr>
            <p:spPr bwMode="auto">
              <a:xfrm>
                <a:off x="5121" y="3624"/>
                <a:ext cx="67" cy="82"/>
              </a:xfrm>
              <a:custGeom>
                <a:avLst/>
                <a:gdLst>
                  <a:gd name="T0" fmla="*/ 122 w 603"/>
                  <a:gd name="T1" fmla="*/ 456 h 737"/>
                  <a:gd name="T2" fmla="*/ 0 w 603"/>
                  <a:gd name="T3" fmla="*/ 689 h 737"/>
                  <a:gd name="T4" fmla="*/ 92 w 603"/>
                  <a:gd name="T5" fmla="*/ 737 h 737"/>
                  <a:gd name="T6" fmla="*/ 213 w 603"/>
                  <a:gd name="T7" fmla="*/ 505 h 737"/>
                  <a:gd name="T8" fmla="*/ 603 w 603"/>
                  <a:gd name="T9" fmla="*/ 268 h 737"/>
                  <a:gd name="T10" fmla="*/ 502 w 603"/>
                  <a:gd name="T11" fmla="*/ 214 h 737"/>
                  <a:gd name="T12" fmla="*/ 283 w 603"/>
                  <a:gd name="T13" fmla="*/ 349 h 737"/>
                  <a:gd name="T14" fmla="*/ 259 w 603"/>
                  <a:gd name="T15" fmla="*/ 365 h 737"/>
                  <a:gd name="T16" fmla="*/ 237 w 603"/>
                  <a:gd name="T17" fmla="*/ 380 h 737"/>
                  <a:gd name="T18" fmla="*/ 220 w 603"/>
                  <a:gd name="T19" fmla="*/ 394 h 737"/>
                  <a:gd name="T20" fmla="*/ 213 w 603"/>
                  <a:gd name="T21" fmla="*/ 398 h 737"/>
                  <a:gd name="T22" fmla="*/ 214 w 603"/>
                  <a:gd name="T23" fmla="*/ 390 h 737"/>
                  <a:gd name="T24" fmla="*/ 215 w 603"/>
                  <a:gd name="T25" fmla="*/ 369 h 737"/>
                  <a:gd name="T26" fmla="*/ 217 w 603"/>
                  <a:gd name="T27" fmla="*/ 341 h 737"/>
                  <a:gd name="T28" fmla="*/ 215 w 603"/>
                  <a:gd name="T29" fmla="*/ 312 h 737"/>
                  <a:gd name="T30" fmla="*/ 201 w 603"/>
                  <a:gd name="T31" fmla="*/ 57 h 737"/>
                  <a:gd name="T32" fmla="*/ 92 w 603"/>
                  <a:gd name="T33" fmla="*/ 0 h 737"/>
                  <a:gd name="T34" fmla="*/ 122 w 603"/>
                  <a:gd name="T35" fmla="*/ 45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3" h="737">
                    <a:moveTo>
                      <a:pt x="122" y="456"/>
                    </a:moveTo>
                    <a:lnTo>
                      <a:pt x="0" y="689"/>
                    </a:lnTo>
                    <a:lnTo>
                      <a:pt x="92" y="737"/>
                    </a:lnTo>
                    <a:lnTo>
                      <a:pt x="213" y="505"/>
                    </a:lnTo>
                    <a:lnTo>
                      <a:pt x="603" y="268"/>
                    </a:lnTo>
                    <a:lnTo>
                      <a:pt x="502" y="214"/>
                    </a:lnTo>
                    <a:lnTo>
                      <a:pt x="283" y="349"/>
                    </a:lnTo>
                    <a:lnTo>
                      <a:pt x="259" y="365"/>
                    </a:lnTo>
                    <a:lnTo>
                      <a:pt x="237" y="380"/>
                    </a:lnTo>
                    <a:lnTo>
                      <a:pt x="220" y="394"/>
                    </a:lnTo>
                    <a:lnTo>
                      <a:pt x="213" y="398"/>
                    </a:lnTo>
                    <a:lnTo>
                      <a:pt x="214" y="390"/>
                    </a:lnTo>
                    <a:lnTo>
                      <a:pt x="215" y="369"/>
                    </a:lnTo>
                    <a:lnTo>
                      <a:pt x="217" y="341"/>
                    </a:lnTo>
                    <a:lnTo>
                      <a:pt x="215" y="312"/>
                    </a:lnTo>
                    <a:lnTo>
                      <a:pt x="201" y="57"/>
                    </a:lnTo>
                    <a:lnTo>
                      <a:pt x="92" y="0"/>
                    </a:lnTo>
                    <a:lnTo>
                      <a:pt x="122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4" name="Freeform 208"/>
              <p:cNvSpPr>
                <a:spLocks noEditPoints="1"/>
              </p:cNvSpPr>
              <p:nvPr userDrawn="1"/>
            </p:nvSpPr>
            <p:spPr bwMode="auto">
              <a:xfrm>
                <a:off x="5196" y="3679"/>
                <a:ext cx="71" cy="76"/>
              </a:xfrm>
              <a:custGeom>
                <a:avLst/>
                <a:gdLst>
                  <a:gd name="T0" fmla="*/ 524 w 634"/>
                  <a:gd name="T1" fmla="*/ 317 h 682"/>
                  <a:gd name="T2" fmla="*/ 488 w 634"/>
                  <a:gd name="T3" fmla="*/ 412 h 682"/>
                  <a:gd name="T4" fmla="*/ 440 w 634"/>
                  <a:gd name="T5" fmla="*/ 499 h 682"/>
                  <a:gd name="T6" fmla="*/ 396 w 634"/>
                  <a:gd name="T7" fmla="*/ 552 h 682"/>
                  <a:gd name="T8" fmla="*/ 355 w 634"/>
                  <a:gd name="T9" fmla="*/ 584 h 682"/>
                  <a:gd name="T10" fmla="*/ 311 w 634"/>
                  <a:gd name="T11" fmla="*/ 597 h 682"/>
                  <a:gd name="T12" fmla="*/ 264 w 634"/>
                  <a:gd name="T13" fmla="*/ 596 h 682"/>
                  <a:gd name="T14" fmla="*/ 214 w 634"/>
                  <a:gd name="T15" fmla="*/ 579 h 682"/>
                  <a:gd name="T16" fmla="*/ 168 w 634"/>
                  <a:gd name="T17" fmla="*/ 554 h 682"/>
                  <a:gd name="T18" fmla="*/ 134 w 634"/>
                  <a:gd name="T19" fmla="*/ 523 h 682"/>
                  <a:gd name="T20" fmla="*/ 110 w 634"/>
                  <a:gd name="T21" fmla="*/ 490 h 682"/>
                  <a:gd name="T22" fmla="*/ 99 w 634"/>
                  <a:gd name="T23" fmla="*/ 454 h 682"/>
                  <a:gd name="T24" fmla="*/ 98 w 634"/>
                  <a:gd name="T25" fmla="*/ 412 h 682"/>
                  <a:gd name="T26" fmla="*/ 117 w 634"/>
                  <a:gd name="T27" fmla="*/ 325 h 682"/>
                  <a:gd name="T28" fmla="*/ 168 w 634"/>
                  <a:gd name="T29" fmla="*/ 213 h 682"/>
                  <a:gd name="T30" fmla="*/ 225 w 634"/>
                  <a:gd name="T31" fmla="*/ 135 h 682"/>
                  <a:gd name="T32" fmla="*/ 278 w 634"/>
                  <a:gd name="T33" fmla="*/ 97 h 682"/>
                  <a:gd name="T34" fmla="*/ 313 w 634"/>
                  <a:gd name="T35" fmla="*/ 86 h 682"/>
                  <a:gd name="T36" fmla="*/ 355 w 634"/>
                  <a:gd name="T37" fmla="*/ 86 h 682"/>
                  <a:gd name="T38" fmla="*/ 396 w 634"/>
                  <a:gd name="T39" fmla="*/ 95 h 682"/>
                  <a:gd name="T40" fmla="*/ 439 w 634"/>
                  <a:gd name="T41" fmla="*/ 115 h 682"/>
                  <a:gd name="T42" fmla="*/ 481 w 634"/>
                  <a:gd name="T43" fmla="*/ 144 h 682"/>
                  <a:gd name="T44" fmla="*/ 511 w 634"/>
                  <a:gd name="T45" fmla="*/ 180 h 682"/>
                  <a:gd name="T46" fmla="*/ 527 w 634"/>
                  <a:gd name="T47" fmla="*/ 222 h 682"/>
                  <a:gd name="T48" fmla="*/ 532 w 634"/>
                  <a:gd name="T49" fmla="*/ 259 h 682"/>
                  <a:gd name="T50" fmla="*/ 27 w 634"/>
                  <a:gd name="T51" fmla="*/ 251 h 682"/>
                  <a:gd name="T52" fmla="*/ 7 w 634"/>
                  <a:gd name="T53" fmla="*/ 318 h 682"/>
                  <a:gd name="T54" fmla="*/ 0 w 634"/>
                  <a:gd name="T55" fmla="*/ 383 h 682"/>
                  <a:gd name="T56" fmla="*/ 7 w 634"/>
                  <a:gd name="T57" fmla="*/ 448 h 682"/>
                  <a:gd name="T58" fmla="*/ 26 w 634"/>
                  <a:gd name="T59" fmla="*/ 507 h 682"/>
                  <a:gd name="T60" fmla="*/ 54 w 634"/>
                  <a:gd name="T61" fmla="*/ 555 h 682"/>
                  <a:gd name="T62" fmla="*/ 93 w 634"/>
                  <a:gd name="T63" fmla="*/ 596 h 682"/>
                  <a:gd name="T64" fmla="*/ 147 w 634"/>
                  <a:gd name="T65" fmla="*/ 632 h 682"/>
                  <a:gd name="T66" fmla="*/ 214 w 634"/>
                  <a:gd name="T67" fmla="*/ 664 h 682"/>
                  <a:gd name="T68" fmla="*/ 278 w 634"/>
                  <a:gd name="T69" fmla="*/ 680 h 682"/>
                  <a:gd name="T70" fmla="*/ 338 w 634"/>
                  <a:gd name="T71" fmla="*/ 681 h 682"/>
                  <a:gd name="T72" fmla="*/ 397 w 634"/>
                  <a:gd name="T73" fmla="*/ 665 h 682"/>
                  <a:gd name="T74" fmla="*/ 451 w 634"/>
                  <a:gd name="T75" fmla="*/ 641 h 682"/>
                  <a:gd name="T76" fmla="*/ 494 w 634"/>
                  <a:gd name="T77" fmla="*/ 606 h 682"/>
                  <a:gd name="T78" fmla="*/ 533 w 634"/>
                  <a:gd name="T79" fmla="*/ 560 h 682"/>
                  <a:gd name="T80" fmla="*/ 597 w 634"/>
                  <a:gd name="T81" fmla="*/ 448 h 682"/>
                  <a:gd name="T82" fmla="*/ 624 w 634"/>
                  <a:gd name="T83" fmla="*/ 367 h 682"/>
                  <a:gd name="T84" fmla="*/ 633 w 634"/>
                  <a:gd name="T85" fmla="*/ 309 h 682"/>
                  <a:gd name="T86" fmla="*/ 631 w 634"/>
                  <a:gd name="T87" fmla="*/ 254 h 682"/>
                  <a:gd name="T88" fmla="*/ 614 w 634"/>
                  <a:gd name="T89" fmla="*/ 194 h 682"/>
                  <a:gd name="T90" fmla="*/ 585 w 634"/>
                  <a:gd name="T91" fmla="*/ 139 h 682"/>
                  <a:gd name="T92" fmla="*/ 543 w 634"/>
                  <a:gd name="T93" fmla="*/ 90 h 682"/>
                  <a:gd name="T94" fmla="*/ 485 w 634"/>
                  <a:gd name="T95" fmla="*/ 47 h 682"/>
                  <a:gd name="T96" fmla="*/ 423 w 634"/>
                  <a:gd name="T97" fmla="*/ 18 h 682"/>
                  <a:gd name="T98" fmla="*/ 362 w 634"/>
                  <a:gd name="T99" fmla="*/ 4 h 682"/>
                  <a:gd name="T100" fmla="*/ 303 w 634"/>
                  <a:gd name="T101" fmla="*/ 1 h 682"/>
                  <a:gd name="T102" fmla="*/ 248 w 634"/>
                  <a:gd name="T103" fmla="*/ 13 h 682"/>
                  <a:gd name="T104" fmla="*/ 194 w 634"/>
                  <a:gd name="T105" fmla="*/ 36 h 682"/>
                  <a:gd name="T106" fmla="*/ 145 w 634"/>
                  <a:gd name="T107" fmla="*/ 73 h 682"/>
                  <a:gd name="T108" fmla="*/ 99 w 634"/>
                  <a:gd name="T109" fmla="*/ 122 h 682"/>
                  <a:gd name="T110" fmla="*/ 59 w 634"/>
                  <a:gd name="T111" fmla="*/ 1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4" h="682">
                    <a:moveTo>
                      <a:pt x="532" y="259"/>
                    </a:moveTo>
                    <a:lnTo>
                      <a:pt x="531" y="278"/>
                    </a:lnTo>
                    <a:lnTo>
                      <a:pt x="529" y="297"/>
                    </a:lnTo>
                    <a:lnTo>
                      <a:pt x="524" y="317"/>
                    </a:lnTo>
                    <a:lnTo>
                      <a:pt x="519" y="338"/>
                    </a:lnTo>
                    <a:lnTo>
                      <a:pt x="511" y="362"/>
                    </a:lnTo>
                    <a:lnTo>
                      <a:pt x="501" y="386"/>
                    </a:lnTo>
                    <a:lnTo>
                      <a:pt x="488" y="412"/>
                    </a:lnTo>
                    <a:lnTo>
                      <a:pt x="474" y="441"/>
                    </a:lnTo>
                    <a:lnTo>
                      <a:pt x="463" y="462"/>
                    </a:lnTo>
                    <a:lnTo>
                      <a:pt x="452" y="482"/>
                    </a:lnTo>
                    <a:lnTo>
                      <a:pt x="440" y="499"/>
                    </a:lnTo>
                    <a:lnTo>
                      <a:pt x="430" y="515"/>
                    </a:lnTo>
                    <a:lnTo>
                      <a:pt x="419" y="528"/>
                    </a:lnTo>
                    <a:lnTo>
                      <a:pt x="408" y="540"/>
                    </a:lnTo>
                    <a:lnTo>
                      <a:pt x="396" y="552"/>
                    </a:lnTo>
                    <a:lnTo>
                      <a:pt x="384" y="564"/>
                    </a:lnTo>
                    <a:lnTo>
                      <a:pt x="374" y="571"/>
                    </a:lnTo>
                    <a:lnTo>
                      <a:pt x="365" y="578"/>
                    </a:lnTo>
                    <a:lnTo>
                      <a:pt x="355" y="584"/>
                    </a:lnTo>
                    <a:lnTo>
                      <a:pt x="343" y="588"/>
                    </a:lnTo>
                    <a:lnTo>
                      <a:pt x="333" y="593"/>
                    </a:lnTo>
                    <a:lnTo>
                      <a:pt x="322" y="595"/>
                    </a:lnTo>
                    <a:lnTo>
                      <a:pt x="311" y="597"/>
                    </a:lnTo>
                    <a:lnTo>
                      <a:pt x="300" y="598"/>
                    </a:lnTo>
                    <a:lnTo>
                      <a:pt x="289" y="598"/>
                    </a:lnTo>
                    <a:lnTo>
                      <a:pt x="277" y="597"/>
                    </a:lnTo>
                    <a:lnTo>
                      <a:pt x="264" y="596"/>
                    </a:lnTo>
                    <a:lnTo>
                      <a:pt x="252" y="593"/>
                    </a:lnTo>
                    <a:lnTo>
                      <a:pt x="240" y="589"/>
                    </a:lnTo>
                    <a:lnTo>
                      <a:pt x="228" y="585"/>
                    </a:lnTo>
                    <a:lnTo>
                      <a:pt x="214" y="579"/>
                    </a:lnTo>
                    <a:lnTo>
                      <a:pt x="201" y="573"/>
                    </a:lnTo>
                    <a:lnTo>
                      <a:pt x="190" y="567"/>
                    </a:lnTo>
                    <a:lnTo>
                      <a:pt x="178" y="560"/>
                    </a:lnTo>
                    <a:lnTo>
                      <a:pt x="168" y="554"/>
                    </a:lnTo>
                    <a:lnTo>
                      <a:pt x="158" y="546"/>
                    </a:lnTo>
                    <a:lnTo>
                      <a:pt x="149" y="539"/>
                    </a:lnTo>
                    <a:lnTo>
                      <a:pt x="142" y="531"/>
                    </a:lnTo>
                    <a:lnTo>
                      <a:pt x="134" y="523"/>
                    </a:lnTo>
                    <a:lnTo>
                      <a:pt x="127" y="515"/>
                    </a:lnTo>
                    <a:lnTo>
                      <a:pt x="120" y="507"/>
                    </a:lnTo>
                    <a:lnTo>
                      <a:pt x="116" y="499"/>
                    </a:lnTo>
                    <a:lnTo>
                      <a:pt x="110" y="490"/>
                    </a:lnTo>
                    <a:lnTo>
                      <a:pt x="107" y="481"/>
                    </a:lnTo>
                    <a:lnTo>
                      <a:pt x="104" y="472"/>
                    </a:lnTo>
                    <a:lnTo>
                      <a:pt x="102" y="463"/>
                    </a:lnTo>
                    <a:lnTo>
                      <a:pt x="99" y="454"/>
                    </a:lnTo>
                    <a:lnTo>
                      <a:pt x="98" y="445"/>
                    </a:lnTo>
                    <a:lnTo>
                      <a:pt x="98" y="434"/>
                    </a:lnTo>
                    <a:lnTo>
                      <a:pt x="98" y="423"/>
                    </a:lnTo>
                    <a:lnTo>
                      <a:pt x="98" y="412"/>
                    </a:lnTo>
                    <a:lnTo>
                      <a:pt x="99" y="401"/>
                    </a:lnTo>
                    <a:lnTo>
                      <a:pt x="103" y="377"/>
                    </a:lnTo>
                    <a:lnTo>
                      <a:pt x="109" y="352"/>
                    </a:lnTo>
                    <a:lnTo>
                      <a:pt x="117" y="325"/>
                    </a:lnTo>
                    <a:lnTo>
                      <a:pt x="127" y="297"/>
                    </a:lnTo>
                    <a:lnTo>
                      <a:pt x="141" y="269"/>
                    </a:lnTo>
                    <a:lnTo>
                      <a:pt x="155" y="239"/>
                    </a:lnTo>
                    <a:lnTo>
                      <a:pt x="168" y="213"/>
                    </a:lnTo>
                    <a:lnTo>
                      <a:pt x="183" y="190"/>
                    </a:lnTo>
                    <a:lnTo>
                      <a:pt x="196" y="170"/>
                    </a:lnTo>
                    <a:lnTo>
                      <a:pt x="211" y="151"/>
                    </a:lnTo>
                    <a:lnTo>
                      <a:pt x="225" y="135"/>
                    </a:lnTo>
                    <a:lnTo>
                      <a:pt x="239" y="122"/>
                    </a:lnTo>
                    <a:lnTo>
                      <a:pt x="254" y="111"/>
                    </a:lnTo>
                    <a:lnTo>
                      <a:pt x="269" y="101"/>
                    </a:lnTo>
                    <a:lnTo>
                      <a:pt x="278" y="97"/>
                    </a:lnTo>
                    <a:lnTo>
                      <a:pt x="285" y="93"/>
                    </a:lnTo>
                    <a:lnTo>
                      <a:pt x="294" y="91"/>
                    </a:lnTo>
                    <a:lnTo>
                      <a:pt x="304" y="88"/>
                    </a:lnTo>
                    <a:lnTo>
                      <a:pt x="313" y="86"/>
                    </a:lnTo>
                    <a:lnTo>
                      <a:pt x="323" y="86"/>
                    </a:lnTo>
                    <a:lnTo>
                      <a:pt x="333" y="85"/>
                    </a:lnTo>
                    <a:lnTo>
                      <a:pt x="343" y="85"/>
                    </a:lnTo>
                    <a:lnTo>
                      <a:pt x="355" y="86"/>
                    </a:lnTo>
                    <a:lnTo>
                      <a:pt x="365" y="87"/>
                    </a:lnTo>
                    <a:lnTo>
                      <a:pt x="376" y="90"/>
                    </a:lnTo>
                    <a:lnTo>
                      <a:pt x="386" y="92"/>
                    </a:lnTo>
                    <a:lnTo>
                      <a:pt x="396" y="95"/>
                    </a:lnTo>
                    <a:lnTo>
                      <a:pt x="407" y="100"/>
                    </a:lnTo>
                    <a:lnTo>
                      <a:pt x="417" y="104"/>
                    </a:lnTo>
                    <a:lnTo>
                      <a:pt x="427" y="108"/>
                    </a:lnTo>
                    <a:lnTo>
                      <a:pt x="439" y="115"/>
                    </a:lnTo>
                    <a:lnTo>
                      <a:pt x="451" y="122"/>
                    </a:lnTo>
                    <a:lnTo>
                      <a:pt x="462" y="129"/>
                    </a:lnTo>
                    <a:lnTo>
                      <a:pt x="471" y="136"/>
                    </a:lnTo>
                    <a:lnTo>
                      <a:pt x="481" y="144"/>
                    </a:lnTo>
                    <a:lnTo>
                      <a:pt x="490" y="153"/>
                    </a:lnTo>
                    <a:lnTo>
                      <a:pt x="497" y="161"/>
                    </a:lnTo>
                    <a:lnTo>
                      <a:pt x="504" y="171"/>
                    </a:lnTo>
                    <a:lnTo>
                      <a:pt x="511" y="180"/>
                    </a:lnTo>
                    <a:lnTo>
                      <a:pt x="516" y="190"/>
                    </a:lnTo>
                    <a:lnTo>
                      <a:pt x="521" y="200"/>
                    </a:lnTo>
                    <a:lnTo>
                      <a:pt x="525" y="211"/>
                    </a:lnTo>
                    <a:lnTo>
                      <a:pt x="527" y="222"/>
                    </a:lnTo>
                    <a:lnTo>
                      <a:pt x="530" y="235"/>
                    </a:lnTo>
                    <a:lnTo>
                      <a:pt x="532" y="247"/>
                    </a:lnTo>
                    <a:lnTo>
                      <a:pt x="532" y="259"/>
                    </a:lnTo>
                    <a:lnTo>
                      <a:pt x="532" y="259"/>
                    </a:lnTo>
                    <a:close/>
                    <a:moveTo>
                      <a:pt x="50" y="199"/>
                    </a:moveTo>
                    <a:lnTo>
                      <a:pt x="41" y="217"/>
                    </a:lnTo>
                    <a:lnTo>
                      <a:pt x="34" y="233"/>
                    </a:lnTo>
                    <a:lnTo>
                      <a:pt x="27" y="251"/>
                    </a:lnTo>
                    <a:lnTo>
                      <a:pt x="20" y="268"/>
                    </a:lnTo>
                    <a:lnTo>
                      <a:pt x="15" y="285"/>
                    </a:lnTo>
                    <a:lnTo>
                      <a:pt x="10" y="301"/>
                    </a:lnTo>
                    <a:lnTo>
                      <a:pt x="7" y="318"/>
                    </a:lnTo>
                    <a:lnTo>
                      <a:pt x="5" y="334"/>
                    </a:lnTo>
                    <a:lnTo>
                      <a:pt x="2" y="351"/>
                    </a:lnTo>
                    <a:lnTo>
                      <a:pt x="1" y="367"/>
                    </a:lnTo>
                    <a:lnTo>
                      <a:pt x="0" y="383"/>
                    </a:lnTo>
                    <a:lnTo>
                      <a:pt x="1" y="400"/>
                    </a:lnTo>
                    <a:lnTo>
                      <a:pt x="2" y="415"/>
                    </a:lnTo>
                    <a:lnTo>
                      <a:pt x="5" y="432"/>
                    </a:lnTo>
                    <a:lnTo>
                      <a:pt x="7" y="448"/>
                    </a:lnTo>
                    <a:lnTo>
                      <a:pt x="11" y="464"/>
                    </a:lnTo>
                    <a:lnTo>
                      <a:pt x="16" y="479"/>
                    </a:lnTo>
                    <a:lnTo>
                      <a:pt x="20" y="493"/>
                    </a:lnTo>
                    <a:lnTo>
                      <a:pt x="26" y="507"/>
                    </a:lnTo>
                    <a:lnTo>
                      <a:pt x="31" y="519"/>
                    </a:lnTo>
                    <a:lnTo>
                      <a:pt x="38" y="531"/>
                    </a:lnTo>
                    <a:lnTo>
                      <a:pt x="45" y="544"/>
                    </a:lnTo>
                    <a:lnTo>
                      <a:pt x="54" y="555"/>
                    </a:lnTo>
                    <a:lnTo>
                      <a:pt x="61" y="565"/>
                    </a:lnTo>
                    <a:lnTo>
                      <a:pt x="71" y="576"/>
                    </a:lnTo>
                    <a:lnTo>
                      <a:pt x="81" y="586"/>
                    </a:lnTo>
                    <a:lnTo>
                      <a:pt x="93" y="596"/>
                    </a:lnTo>
                    <a:lnTo>
                      <a:pt x="105" y="605"/>
                    </a:lnTo>
                    <a:lnTo>
                      <a:pt x="118" y="614"/>
                    </a:lnTo>
                    <a:lnTo>
                      <a:pt x="133" y="623"/>
                    </a:lnTo>
                    <a:lnTo>
                      <a:pt x="147" y="632"/>
                    </a:lnTo>
                    <a:lnTo>
                      <a:pt x="163" y="641"/>
                    </a:lnTo>
                    <a:lnTo>
                      <a:pt x="181" y="649"/>
                    </a:lnTo>
                    <a:lnTo>
                      <a:pt x="197" y="657"/>
                    </a:lnTo>
                    <a:lnTo>
                      <a:pt x="214" y="664"/>
                    </a:lnTo>
                    <a:lnTo>
                      <a:pt x="231" y="670"/>
                    </a:lnTo>
                    <a:lnTo>
                      <a:pt x="246" y="674"/>
                    </a:lnTo>
                    <a:lnTo>
                      <a:pt x="262" y="677"/>
                    </a:lnTo>
                    <a:lnTo>
                      <a:pt x="278" y="680"/>
                    </a:lnTo>
                    <a:lnTo>
                      <a:pt x="293" y="682"/>
                    </a:lnTo>
                    <a:lnTo>
                      <a:pt x="308" y="682"/>
                    </a:lnTo>
                    <a:lnTo>
                      <a:pt x="323" y="682"/>
                    </a:lnTo>
                    <a:lnTo>
                      <a:pt x="338" y="681"/>
                    </a:lnTo>
                    <a:lnTo>
                      <a:pt x="352" y="678"/>
                    </a:lnTo>
                    <a:lnTo>
                      <a:pt x="368" y="675"/>
                    </a:lnTo>
                    <a:lnTo>
                      <a:pt x="382" y="671"/>
                    </a:lnTo>
                    <a:lnTo>
                      <a:pt x="397" y="665"/>
                    </a:lnTo>
                    <a:lnTo>
                      <a:pt x="413" y="660"/>
                    </a:lnTo>
                    <a:lnTo>
                      <a:pt x="426" y="654"/>
                    </a:lnTo>
                    <a:lnTo>
                      <a:pt x="438" y="647"/>
                    </a:lnTo>
                    <a:lnTo>
                      <a:pt x="451" y="641"/>
                    </a:lnTo>
                    <a:lnTo>
                      <a:pt x="462" y="633"/>
                    </a:lnTo>
                    <a:lnTo>
                      <a:pt x="473" y="625"/>
                    </a:lnTo>
                    <a:lnTo>
                      <a:pt x="483" y="616"/>
                    </a:lnTo>
                    <a:lnTo>
                      <a:pt x="494" y="606"/>
                    </a:lnTo>
                    <a:lnTo>
                      <a:pt x="504" y="596"/>
                    </a:lnTo>
                    <a:lnTo>
                      <a:pt x="514" y="585"/>
                    </a:lnTo>
                    <a:lnTo>
                      <a:pt x="523" y="573"/>
                    </a:lnTo>
                    <a:lnTo>
                      <a:pt x="533" y="560"/>
                    </a:lnTo>
                    <a:lnTo>
                      <a:pt x="542" y="546"/>
                    </a:lnTo>
                    <a:lnTo>
                      <a:pt x="561" y="516"/>
                    </a:lnTo>
                    <a:lnTo>
                      <a:pt x="580" y="481"/>
                    </a:lnTo>
                    <a:lnTo>
                      <a:pt x="597" y="448"/>
                    </a:lnTo>
                    <a:lnTo>
                      <a:pt x="610" y="414"/>
                    </a:lnTo>
                    <a:lnTo>
                      <a:pt x="616" y="399"/>
                    </a:lnTo>
                    <a:lnTo>
                      <a:pt x="621" y="383"/>
                    </a:lnTo>
                    <a:lnTo>
                      <a:pt x="624" y="367"/>
                    </a:lnTo>
                    <a:lnTo>
                      <a:pt x="628" y="353"/>
                    </a:lnTo>
                    <a:lnTo>
                      <a:pt x="631" y="338"/>
                    </a:lnTo>
                    <a:lnTo>
                      <a:pt x="632" y="323"/>
                    </a:lnTo>
                    <a:lnTo>
                      <a:pt x="633" y="309"/>
                    </a:lnTo>
                    <a:lnTo>
                      <a:pt x="634" y="295"/>
                    </a:lnTo>
                    <a:lnTo>
                      <a:pt x="633" y="280"/>
                    </a:lnTo>
                    <a:lnTo>
                      <a:pt x="632" y="267"/>
                    </a:lnTo>
                    <a:lnTo>
                      <a:pt x="631" y="254"/>
                    </a:lnTo>
                    <a:lnTo>
                      <a:pt x="628" y="240"/>
                    </a:lnTo>
                    <a:lnTo>
                      <a:pt x="624" y="224"/>
                    </a:lnTo>
                    <a:lnTo>
                      <a:pt x="620" y="209"/>
                    </a:lnTo>
                    <a:lnTo>
                      <a:pt x="614" y="194"/>
                    </a:lnTo>
                    <a:lnTo>
                      <a:pt x="609" y="180"/>
                    </a:lnTo>
                    <a:lnTo>
                      <a:pt x="602" y="166"/>
                    </a:lnTo>
                    <a:lnTo>
                      <a:pt x="594" y="152"/>
                    </a:lnTo>
                    <a:lnTo>
                      <a:pt x="585" y="139"/>
                    </a:lnTo>
                    <a:lnTo>
                      <a:pt x="576" y="126"/>
                    </a:lnTo>
                    <a:lnTo>
                      <a:pt x="566" y="114"/>
                    </a:lnTo>
                    <a:lnTo>
                      <a:pt x="555" y="102"/>
                    </a:lnTo>
                    <a:lnTo>
                      <a:pt x="543" y="90"/>
                    </a:lnTo>
                    <a:lnTo>
                      <a:pt x="530" y="78"/>
                    </a:lnTo>
                    <a:lnTo>
                      <a:pt x="516" y="67"/>
                    </a:lnTo>
                    <a:lnTo>
                      <a:pt x="501" y="57"/>
                    </a:lnTo>
                    <a:lnTo>
                      <a:pt x="485" y="47"/>
                    </a:lnTo>
                    <a:lnTo>
                      <a:pt x="468" y="38"/>
                    </a:lnTo>
                    <a:lnTo>
                      <a:pt x="453" y="30"/>
                    </a:lnTo>
                    <a:lnTo>
                      <a:pt x="437" y="24"/>
                    </a:lnTo>
                    <a:lnTo>
                      <a:pt x="423" y="18"/>
                    </a:lnTo>
                    <a:lnTo>
                      <a:pt x="407" y="13"/>
                    </a:lnTo>
                    <a:lnTo>
                      <a:pt x="393" y="9"/>
                    </a:lnTo>
                    <a:lnTo>
                      <a:pt x="377" y="6"/>
                    </a:lnTo>
                    <a:lnTo>
                      <a:pt x="362" y="4"/>
                    </a:lnTo>
                    <a:lnTo>
                      <a:pt x="348" y="1"/>
                    </a:lnTo>
                    <a:lnTo>
                      <a:pt x="332" y="0"/>
                    </a:lnTo>
                    <a:lnTo>
                      <a:pt x="318" y="0"/>
                    </a:lnTo>
                    <a:lnTo>
                      <a:pt x="303" y="1"/>
                    </a:lnTo>
                    <a:lnTo>
                      <a:pt x="290" y="3"/>
                    </a:lnTo>
                    <a:lnTo>
                      <a:pt x="275" y="6"/>
                    </a:lnTo>
                    <a:lnTo>
                      <a:pt x="261" y="8"/>
                    </a:lnTo>
                    <a:lnTo>
                      <a:pt x="248" y="13"/>
                    </a:lnTo>
                    <a:lnTo>
                      <a:pt x="234" y="17"/>
                    </a:lnTo>
                    <a:lnTo>
                      <a:pt x="221" y="23"/>
                    </a:lnTo>
                    <a:lnTo>
                      <a:pt x="207" y="29"/>
                    </a:lnTo>
                    <a:lnTo>
                      <a:pt x="194" y="36"/>
                    </a:lnTo>
                    <a:lnTo>
                      <a:pt x="182" y="45"/>
                    </a:lnTo>
                    <a:lnTo>
                      <a:pt x="170" y="53"/>
                    </a:lnTo>
                    <a:lnTo>
                      <a:pt x="157" y="63"/>
                    </a:lnTo>
                    <a:lnTo>
                      <a:pt x="145" y="73"/>
                    </a:lnTo>
                    <a:lnTo>
                      <a:pt x="133" y="84"/>
                    </a:lnTo>
                    <a:lnTo>
                      <a:pt x="122" y="95"/>
                    </a:lnTo>
                    <a:lnTo>
                      <a:pt x="110" y="108"/>
                    </a:lnTo>
                    <a:lnTo>
                      <a:pt x="99" y="122"/>
                    </a:lnTo>
                    <a:lnTo>
                      <a:pt x="89" y="135"/>
                    </a:lnTo>
                    <a:lnTo>
                      <a:pt x="79" y="150"/>
                    </a:lnTo>
                    <a:lnTo>
                      <a:pt x="69" y="165"/>
                    </a:lnTo>
                    <a:lnTo>
                      <a:pt x="59" y="182"/>
                    </a:lnTo>
                    <a:lnTo>
                      <a:pt x="50" y="1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5" name="Freeform 209"/>
              <p:cNvSpPr>
                <a:spLocks/>
              </p:cNvSpPr>
              <p:nvPr userDrawn="1"/>
            </p:nvSpPr>
            <p:spPr bwMode="auto">
              <a:xfrm>
                <a:off x="5260" y="3708"/>
                <a:ext cx="72" cy="70"/>
              </a:xfrm>
              <a:custGeom>
                <a:avLst/>
                <a:gdLst>
                  <a:gd name="T0" fmla="*/ 0 w 647"/>
                  <a:gd name="T1" fmla="*/ 577 h 622"/>
                  <a:gd name="T2" fmla="*/ 89 w 647"/>
                  <a:gd name="T3" fmla="*/ 622 h 622"/>
                  <a:gd name="T4" fmla="*/ 228 w 647"/>
                  <a:gd name="T5" fmla="*/ 356 h 622"/>
                  <a:gd name="T6" fmla="*/ 429 w 647"/>
                  <a:gd name="T7" fmla="*/ 461 h 622"/>
                  <a:gd name="T8" fmla="*/ 468 w 647"/>
                  <a:gd name="T9" fmla="*/ 387 h 622"/>
                  <a:gd name="T10" fmla="*/ 266 w 647"/>
                  <a:gd name="T11" fmla="*/ 282 h 622"/>
                  <a:gd name="T12" fmla="*/ 351 w 647"/>
                  <a:gd name="T13" fmla="*/ 119 h 622"/>
                  <a:gd name="T14" fmla="*/ 596 w 647"/>
                  <a:gd name="T15" fmla="*/ 246 h 622"/>
                  <a:gd name="T16" fmla="*/ 647 w 647"/>
                  <a:gd name="T17" fmla="*/ 179 h 622"/>
                  <a:gd name="T18" fmla="*/ 300 w 647"/>
                  <a:gd name="T19" fmla="*/ 0 h 622"/>
                  <a:gd name="T20" fmla="*/ 0 w 647"/>
                  <a:gd name="T21" fmla="*/ 577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7" h="622">
                    <a:moveTo>
                      <a:pt x="0" y="577"/>
                    </a:moveTo>
                    <a:lnTo>
                      <a:pt x="89" y="622"/>
                    </a:lnTo>
                    <a:lnTo>
                      <a:pt x="228" y="356"/>
                    </a:lnTo>
                    <a:lnTo>
                      <a:pt x="429" y="461"/>
                    </a:lnTo>
                    <a:lnTo>
                      <a:pt x="468" y="387"/>
                    </a:lnTo>
                    <a:lnTo>
                      <a:pt x="266" y="282"/>
                    </a:lnTo>
                    <a:lnTo>
                      <a:pt x="351" y="119"/>
                    </a:lnTo>
                    <a:lnTo>
                      <a:pt x="596" y="246"/>
                    </a:lnTo>
                    <a:lnTo>
                      <a:pt x="647" y="179"/>
                    </a:lnTo>
                    <a:lnTo>
                      <a:pt x="300" y="0"/>
                    </a:lnTo>
                    <a:lnTo>
                      <a:pt x="0" y="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6" name="Freeform 210"/>
              <p:cNvSpPr>
                <a:spLocks/>
              </p:cNvSpPr>
              <p:nvPr userDrawn="1"/>
            </p:nvSpPr>
            <p:spPr bwMode="auto">
              <a:xfrm>
                <a:off x="4534" y="3535"/>
                <a:ext cx="62" cy="79"/>
              </a:xfrm>
              <a:custGeom>
                <a:avLst/>
                <a:gdLst>
                  <a:gd name="T0" fmla="*/ 102 w 556"/>
                  <a:gd name="T1" fmla="*/ 74 h 709"/>
                  <a:gd name="T2" fmla="*/ 263 w 556"/>
                  <a:gd name="T3" fmla="*/ 158 h 709"/>
                  <a:gd name="T4" fmla="*/ 0 w 556"/>
                  <a:gd name="T5" fmla="*/ 665 h 709"/>
                  <a:gd name="T6" fmla="*/ 86 w 556"/>
                  <a:gd name="T7" fmla="*/ 709 h 709"/>
                  <a:gd name="T8" fmla="*/ 349 w 556"/>
                  <a:gd name="T9" fmla="*/ 203 h 709"/>
                  <a:gd name="T10" fmla="*/ 508 w 556"/>
                  <a:gd name="T11" fmla="*/ 286 h 709"/>
                  <a:gd name="T12" fmla="*/ 556 w 556"/>
                  <a:gd name="T13" fmla="*/ 217 h 709"/>
                  <a:gd name="T14" fmla="*/ 140 w 556"/>
                  <a:gd name="T15" fmla="*/ 0 h 709"/>
                  <a:gd name="T16" fmla="*/ 102 w 556"/>
                  <a:gd name="T17" fmla="*/ 74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6" h="709">
                    <a:moveTo>
                      <a:pt x="102" y="74"/>
                    </a:moveTo>
                    <a:lnTo>
                      <a:pt x="263" y="158"/>
                    </a:lnTo>
                    <a:lnTo>
                      <a:pt x="0" y="665"/>
                    </a:lnTo>
                    <a:lnTo>
                      <a:pt x="86" y="709"/>
                    </a:lnTo>
                    <a:lnTo>
                      <a:pt x="349" y="203"/>
                    </a:lnTo>
                    <a:lnTo>
                      <a:pt x="508" y="286"/>
                    </a:lnTo>
                    <a:lnTo>
                      <a:pt x="556" y="217"/>
                    </a:lnTo>
                    <a:lnTo>
                      <a:pt x="140" y="0"/>
                    </a:lnTo>
                    <a:lnTo>
                      <a:pt x="102" y="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7" name="Freeform 211"/>
              <p:cNvSpPr>
                <a:spLocks/>
              </p:cNvSpPr>
              <p:nvPr userDrawn="1"/>
            </p:nvSpPr>
            <p:spPr bwMode="auto">
              <a:xfrm>
                <a:off x="5024" y="3806"/>
                <a:ext cx="70" cy="77"/>
              </a:xfrm>
              <a:custGeom>
                <a:avLst/>
                <a:gdLst>
                  <a:gd name="T0" fmla="*/ 429 w 631"/>
                  <a:gd name="T1" fmla="*/ 19 h 692"/>
                  <a:gd name="T2" fmla="*/ 357 w 631"/>
                  <a:gd name="T3" fmla="*/ 1 h 692"/>
                  <a:gd name="T4" fmla="*/ 285 w 631"/>
                  <a:gd name="T5" fmla="*/ 2 h 692"/>
                  <a:gd name="T6" fmla="*/ 232 w 631"/>
                  <a:gd name="T7" fmla="*/ 14 h 692"/>
                  <a:gd name="T8" fmla="*/ 183 w 631"/>
                  <a:gd name="T9" fmla="*/ 37 h 692"/>
                  <a:gd name="T10" fmla="*/ 137 w 631"/>
                  <a:gd name="T11" fmla="*/ 70 h 692"/>
                  <a:gd name="T12" fmla="*/ 97 w 631"/>
                  <a:gd name="T13" fmla="*/ 115 h 692"/>
                  <a:gd name="T14" fmla="*/ 60 w 631"/>
                  <a:gd name="T15" fmla="*/ 169 h 692"/>
                  <a:gd name="T16" fmla="*/ 32 w 631"/>
                  <a:gd name="T17" fmla="*/ 226 h 692"/>
                  <a:gd name="T18" fmla="*/ 13 w 631"/>
                  <a:gd name="T19" fmla="*/ 277 h 692"/>
                  <a:gd name="T20" fmla="*/ 2 w 631"/>
                  <a:gd name="T21" fmla="*/ 327 h 692"/>
                  <a:gd name="T22" fmla="*/ 0 w 631"/>
                  <a:gd name="T23" fmla="*/ 375 h 692"/>
                  <a:gd name="T24" fmla="*/ 5 w 631"/>
                  <a:gd name="T25" fmla="*/ 421 h 692"/>
                  <a:gd name="T26" fmla="*/ 18 w 631"/>
                  <a:gd name="T27" fmla="*/ 466 h 692"/>
                  <a:gd name="T28" fmla="*/ 37 w 631"/>
                  <a:gd name="T29" fmla="*/ 507 h 692"/>
                  <a:gd name="T30" fmla="*/ 62 w 631"/>
                  <a:gd name="T31" fmla="*/ 546 h 692"/>
                  <a:gd name="T32" fmla="*/ 95 w 631"/>
                  <a:gd name="T33" fmla="*/ 581 h 692"/>
                  <a:gd name="T34" fmla="*/ 135 w 631"/>
                  <a:gd name="T35" fmla="*/ 613 h 692"/>
                  <a:gd name="T36" fmla="*/ 182 w 631"/>
                  <a:gd name="T37" fmla="*/ 642 h 692"/>
                  <a:gd name="T38" fmla="*/ 262 w 631"/>
                  <a:gd name="T39" fmla="*/ 675 h 692"/>
                  <a:gd name="T40" fmla="*/ 340 w 631"/>
                  <a:gd name="T41" fmla="*/ 691 h 692"/>
                  <a:gd name="T42" fmla="*/ 534 w 631"/>
                  <a:gd name="T43" fmla="*/ 417 h 692"/>
                  <a:gd name="T44" fmla="*/ 410 w 631"/>
                  <a:gd name="T45" fmla="*/ 447 h 692"/>
                  <a:gd name="T46" fmla="*/ 304 w 631"/>
                  <a:gd name="T47" fmla="*/ 603 h 692"/>
                  <a:gd name="T48" fmla="*/ 264 w 631"/>
                  <a:gd name="T49" fmla="*/ 592 h 692"/>
                  <a:gd name="T50" fmla="*/ 224 w 631"/>
                  <a:gd name="T51" fmla="*/ 574 h 692"/>
                  <a:gd name="T52" fmla="*/ 181 w 631"/>
                  <a:gd name="T53" fmla="*/ 546 h 692"/>
                  <a:gd name="T54" fmla="*/ 144 w 631"/>
                  <a:gd name="T55" fmla="*/ 512 h 692"/>
                  <a:gd name="T56" fmla="*/ 118 w 631"/>
                  <a:gd name="T57" fmla="*/ 475 h 692"/>
                  <a:gd name="T58" fmla="*/ 102 w 631"/>
                  <a:gd name="T59" fmla="*/ 437 h 692"/>
                  <a:gd name="T60" fmla="*/ 98 w 631"/>
                  <a:gd name="T61" fmla="*/ 396 h 692"/>
                  <a:gd name="T62" fmla="*/ 102 w 631"/>
                  <a:gd name="T63" fmla="*/ 351 h 692"/>
                  <a:gd name="T64" fmla="*/ 118 w 631"/>
                  <a:gd name="T65" fmla="*/ 301 h 692"/>
                  <a:gd name="T66" fmla="*/ 142 w 631"/>
                  <a:gd name="T67" fmla="*/ 247 h 692"/>
                  <a:gd name="T68" fmla="*/ 177 w 631"/>
                  <a:gd name="T69" fmla="*/ 188 h 692"/>
                  <a:gd name="T70" fmla="*/ 216 w 631"/>
                  <a:gd name="T71" fmla="*/ 141 h 692"/>
                  <a:gd name="T72" fmla="*/ 254 w 631"/>
                  <a:gd name="T73" fmla="*/ 108 h 692"/>
                  <a:gd name="T74" fmla="*/ 286 w 631"/>
                  <a:gd name="T75" fmla="*/ 92 h 692"/>
                  <a:gd name="T76" fmla="*/ 321 w 631"/>
                  <a:gd name="T77" fmla="*/ 85 h 692"/>
                  <a:gd name="T78" fmla="*/ 360 w 631"/>
                  <a:gd name="T79" fmla="*/ 86 h 692"/>
                  <a:gd name="T80" fmla="*/ 400 w 631"/>
                  <a:gd name="T81" fmla="*/ 96 h 692"/>
                  <a:gd name="T82" fmla="*/ 443 w 631"/>
                  <a:gd name="T83" fmla="*/ 114 h 692"/>
                  <a:gd name="T84" fmla="*/ 499 w 631"/>
                  <a:gd name="T85" fmla="*/ 151 h 692"/>
                  <a:gd name="T86" fmla="*/ 537 w 631"/>
                  <a:gd name="T87" fmla="*/ 197 h 692"/>
                  <a:gd name="T88" fmla="*/ 631 w 631"/>
                  <a:gd name="T89" fmla="*/ 197 h 692"/>
                  <a:gd name="T90" fmla="*/ 594 w 631"/>
                  <a:gd name="T91" fmla="*/ 136 h 692"/>
                  <a:gd name="T92" fmla="*/ 567 w 631"/>
                  <a:gd name="T93" fmla="*/ 105 h 692"/>
                  <a:gd name="T94" fmla="*/ 537 w 631"/>
                  <a:gd name="T95" fmla="*/ 78 h 692"/>
                  <a:gd name="T96" fmla="*/ 478 w 631"/>
                  <a:gd name="T97" fmla="*/ 4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1" h="692">
                    <a:moveTo>
                      <a:pt x="478" y="40"/>
                    </a:moveTo>
                    <a:lnTo>
                      <a:pt x="454" y="29"/>
                    </a:lnTo>
                    <a:lnTo>
                      <a:pt x="429" y="19"/>
                    </a:lnTo>
                    <a:lnTo>
                      <a:pt x="405" y="11"/>
                    </a:lnTo>
                    <a:lnTo>
                      <a:pt x="381" y="5"/>
                    </a:lnTo>
                    <a:lnTo>
                      <a:pt x="357" y="1"/>
                    </a:lnTo>
                    <a:lnTo>
                      <a:pt x="333" y="0"/>
                    </a:lnTo>
                    <a:lnTo>
                      <a:pt x="309" y="0"/>
                    </a:lnTo>
                    <a:lnTo>
                      <a:pt x="285" y="2"/>
                    </a:lnTo>
                    <a:lnTo>
                      <a:pt x="266" y="4"/>
                    </a:lnTo>
                    <a:lnTo>
                      <a:pt x="249" y="9"/>
                    </a:lnTo>
                    <a:lnTo>
                      <a:pt x="232" y="14"/>
                    </a:lnTo>
                    <a:lnTo>
                      <a:pt x="214" y="21"/>
                    </a:lnTo>
                    <a:lnTo>
                      <a:pt x="198" y="29"/>
                    </a:lnTo>
                    <a:lnTo>
                      <a:pt x="183" y="37"/>
                    </a:lnTo>
                    <a:lnTo>
                      <a:pt x="167" y="47"/>
                    </a:lnTo>
                    <a:lnTo>
                      <a:pt x="152" y="58"/>
                    </a:lnTo>
                    <a:lnTo>
                      <a:pt x="137" y="70"/>
                    </a:lnTo>
                    <a:lnTo>
                      <a:pt x="124" y="83"/>
                    </a:lnTo>
                    <a:lnTo>
                      <a:pt x="110" y="99"/>
                    </a:lnTo>
                    <a:lnTo>
                      <a:pt x="97" y="115"/>
                    </a:lnTo>
                    <a:lnTo>
                      <a:pt x="85" y="131"/>
                    </a:lnTo>
                    <a:lnTo>
                      <a:pt x="72" y="150"/>
                    </a:lnTo>
                    <a:lnTo>
                      <a:pt x="60" y="169"/>
                    </a:lnTo>
                    <a:lnTo>
                      <a:pt x="49" y="190"/>
                    </a:lnTo>
                    <a:lnTo>
                      <a:pt x="40" y="208"/>
                    </a:lnTo>
                    <a:lnTo>
                      <a:pt x="32" y="226"/>
                    </a:lnTo>
                    <a:lnTo>
                      <a:pt x="24" y="243"/>
                    </a:lnTo>
                    <a:lnTo>
                      <a:pt x="19" y="261"/>
                    </a:lnTo>
                    <a:lnTo>
                      <a:pt x="13" y="277"/>
                    </a:lnTo>
                    <a:lnTo>
                      <a:pt x="9" y="294"/>
                    </a:lnTo>
                    <a:lnTo>
                      <a:pt x="5" y="311"/>
                    </a:lnTo>
                    <a:lnTo>
                      <a:pt x="2" y="327"/>
                    </a:lnTo>
                    <a:lnTo>
                      <a:pt x="1" y="343"/>
                    </a:lnTo>
                    <a:lnTo>
                      <a:pt x="0" y="359"/>
                    </a:lnTo>
                    <a:lnTo>
                      <a:pt x="0" y="375"/>
                    </a:lnTo>
                    <a:lnTo>
                      <a:pt x="1" y="390"/>
                    </a:lnTo>
                    <a:lnTo>
                      <a:pt x="2" y="406"/>
                    </a:lnTo>
                    <a:lnTo>
                      <a:pt x="5" y="421"/>
                    </a:lnTo>
                    <a:lnTo>
                      <a:pt x="9" y="437"/>
                    </a:lnTo>
                    <a:lnTo>
                      <a:pt x="13" y="453"/>
                    </a:lnTo>
                    <a:lnTo>
                      <a:pt x="18" y="466"/>
                    </a:lnTo>
                    <a:lnTo>
                      <a:pt x="23" y="480"/>
                    </a:lnTo>
                    <a:lnTo>
                      <a:pt x="30" y="494"/>
                    </a:lnTo>
                    <a:lnTo>
                      <a:pt x="37" y="507"/>
                    </a:lnTo>
                    <a:lnTo>
                      <a:pt x="45" y="521"/>
                    </a:lnTo>
                    <a:lnTo>
                      <a:pt x="53" y="534"/>
                    </a:lnTo>
                    <a:lnTo>
                      <a:pt x="62" y="546"/>
                    </a:lnTo>
                    <a:lnTo>
                      <a:pt x="72" y="559"/>
                    </a:lnTo>
                    <a:lnTo>
                      <a:pt x="84" y="570"/>
                    </a:lnTo>
                    <a:lnTo>
                      <a:pt x="95" y="581"/>
                    </a:lnTo>
                    <a:lnTo>
                      <a:pt x="107" y="592"/>
                    </a:lnTo>
                    <a:lnTo>
                      <a:pt x="120" y="603"/>
                    </a:lnTo>
                    <a:lnTo>
                      <a:pt x="135" y="613"/>
                    </a:lnTo>
                    <a:lnTo>
                      <a:pt x="149" y="623"/>
                    </a:lnTo>
                    <a:lnTo>
                      <a:pt x="165" y="632"/>
                    </a:lnTo>
                    <a:lnTo>
                      <a:pt x="182" y="642"/>
                    </a:lnTo>
                    <a:lnTo>
                      <a:pt x="208" y="654"/>
                    </a:lnTo>
                    <a:lnTo>
                      <a:pt x="235" y="666"/>
                    </a:lnTo>
                    <a:lnTo>
                      <a:pt x="262" y="675"/>
                    </a:lnTo>
                    <a:lnTo>
                      <a:pt x="288" y="682"/>
                    </a:lnTo>
                    <a:lnTo>
                      <a:pt x="314" y="688"/>
                    </a:lnTo>
                    <a:lnTo>
                      <a:pt x="340" y="691"/>
                    </a:lnTo>
                    <a:lnTo>
                      <a:pt x="366" y="692"/>
                    </a:lnTo>
                    <a:lnTo>
                      <a:pt x="391" y="691"/>
                    </a:lnTo>
                    <a:lnTo>
                      <a:pt x="534" y="417"/>
                    </a:lnTo>
                    <a:lnTo>
                      <a:pt x="308" y="300"/>
                    </a:lnTo>
                    <a:lnTo>
                      <a:pt x="283" y="381"/>
                    </a:lnTo>
                    <a:lnTo>
                      <a:pt x="410" y="447"/>
                    </a:lnTo>
                    <a:lnTo>
                      <a:pt x="328" y="605"/>
                    </a:lnTo>
                    <a:lnTo>
                      <a:pt x="317" y="604"/>
                    </a:lnTo>
                    <a:lnTo>
                      <a:pt x="304" y="603"/>
                    </a:lnTo>
                    <a:lnTo>
                      <a:pt x="291" y="600"/>
                    </a:lnTo>
                    <a:lnTo>
                      <a:pt x="279" y="596"/>
                    </a:lnTo>
                    <a:lnTo>
                      <a:pt x="264" y="592"/>
                    </a:lnTo>
                    <a:lnTo>
                      <a:pt x="251" y="588"/>
                    </a:lnTo>
                    <a:lnTo>
                      <a:pt x="237" y="581"/>
                    </a:lnTo>
                    <a:lnTo>
                      <a:pt x="224" y="574"/>
                    </a:lnTo>
                    <a:lnTo>
                      <a:pt x="210" y="566"/>
                    </a:lnTo>
                    <a:lnTo>
                      <a:pt x="195" y="557"/>
                    </a:lnTo>
                    <a:lnTo>
                      <a:pt x="181" y="546"/>
                    </a:lnTo>
                    <a:lnTo>
                      <a:pt x="168" y="535"/>
                    </a:lnTo>
                    <a:lnTo>
                      <a:pt x="156" y="524"/>
                    </a:lnTo>
                    <a:lnTo>
                      <a:pt x="144" y="512"/>
                    </a:lnTo>
                    <a:lnTo>
                      <a:pt x="134" y="499"/>
                    </a:lnTo>
                    <a:lnTo>
                      <a:pt x="125" y="486"/>
                    </a:lnTo>
                    <a:lnTo>
                      <a:pt x="118" y="475"/>
                    </a:lnTo>
                    <a:lnTo>
                      <a:pt x="111" y="463"/>
                    </a:lnTo>
                    <a:lnTo>
                      <a:pt x="107" y="450"/>
                    </a:lnTo>
                    <a:lnTo>
                      <a:pt x="102" y="437"/>
                    </a:lnTo>
                    <a:lnTo>
                      <a:pt x="100" y="425"/>
                    </a:lnTo>
                    <a:lnTo>
                      <a:pt x="99" y="410"/>
                    </a:lnTo>
                    <a:lnTo>
                      <a:pt x="98" y="396"/>
                    </a:lnTo>
                    <a:lnTo>
                      <a:pt x="99" y="381"/>
                    </a:lnTo>
                    <a:lnTo>
                      <a:pt x="100" y="367"/>
                    </a:lnTo>
                    <a:lnTo>
                      <a:pt x="102" y="351"/>
                    </a:lnTo>
                    <a:lnTo>
                      <a:pt x="107" y="334"/>
                    </a:lnTo>
                    <a:lnTo>
                      <a:pt x="111" y="318"/>
                    </a:lnTo>
                    <a:lnTo>
                      <a:pt x="118" y="301"/>
                    </a:lnTo>
                    <a:lnTo>
                      <a:pt x="125" y="284"/>
                    </a:lnTo>
                    <a:lnTo>
                      <a:pt x="133" y="265"/>
                    </a:lnTo>
                    <a:lnTo>
                      <a:pt x="142" y="247"/>
                    </a:lnTo>
                    <a:lnTo>
                      <a:pt x="153" y="226"/>
                    </a:lnTo>
                    <a:lnTo>
                      <a:pt x="165" y="207"/>
                    </a:lnTo>
                    <a:lnTo>
                      <a:pt x="177" y="188"/>
                    </a:lnTo>
                    <a:lnTo>
                      <a:pt x="189" y="172"/>
                    </a:lnTo>
                    <a:lnTo>
                      <a:pt x="203" y="156"/>
                    </a:lnTo>
                    <a:lnTo>
                      <a:pt x="216" y="141"/>
                    </a:lnTo>
                    <a:lnTo>
                      <a:pt x="230" y="128"/>
                    </a:lnTo>
                    <a:lnTo>
                      <a:pt x="244" y="116"/>
                    </a:lnTo>
                    <a:lnTo>
                      <a:pt x="254" y="108"/>
                    </a:lnTo>
                    <a:lnTo>
                      <a:pt x="264" y="102"/>
                    </a:lnTo>
                    <a:lnTo>
                      <a:pt x="275" y="97"/>
                    </a:lnTo>
                    <a:lnTo>
                      <a:pt x="286" y="92"/>
                    </a:lnTo>
                    <a:lnTo>
                      <a:pt x="298" y="89"/>
                    </a:lnTo>
                    <a:lnTo>
                      <a:pt x="309" y="87"/>
                    </a:lnTo>
                    <a:lnTo>
                      <a:pt x="321" y="85"/>
                    </a:lnTo>
                    <a:lnTo>
                      <a:pt x="333" y="85"/>
                    </a:lnTo>
                    <a:lnTo>
                      <a:pt x="347" y="85"/>
                    </a:lnTo>
                    <a:lnTo>
                      <a:pt x="360" y="86"/>
                    </a:lnTo>
                    <a:lnTo>
                      <a:pt x="373" y="88"/>
                    </a:lnTo>
                    <a:lnTo>
                      <a:pt x="387" y="91"/>
                    </a:lnTo>
                    <a:lnTo>
                      <a:pt x="400" y="96"/>
                    </a:lnTo>
                    <a:lnTo>
                      <a:pt x="415" y="100"/>
                    </a:lnTo>
                    <a:lnTo>
                      <a:pt x="428" y="107"/>
                    </a:lnTo>
                    <a:lnTo>
                      <a:pt x="443" y="114"/>
                    </a:lnTo>
                    <a:lnTo>
                      <a:pt x="464" y="126"/>
                    </a:lnTo>
                    <a:lnTo>
                      <a:pt x="483" y="138"/>
                    </a:lnTo>
                    <a:lnTo>
                      <a:pt x="499" y="151"/>
                    </a:lnTo>
                    <a:lnTo>
                      <a:pt x="513" y="166"/>
                    </a:lnTo>
                    <a:lnTo>
                      <a:pt x="526" y="180"/>
                    </a:lnTo>
                    <a:lnTo>
                      <a:pt x="537" y="197"/>
                    </a:lnTo>
                    <a:lnTo>
                      <a:pt x="548" y="214"/>
                    </a:lnTo>
                    <a:lnTo>
                      <a:pt x="560" y="232"/>
                    </a:lnTo>
                    <a:lnTo>
                      <a:pt x="631" y="197"/>
                    </a:lnTo>
                    <a:lnTo>
                      <a:pt x="618" y="172"/>
                    </a:lnTo>
                    <a:lnTo>
                      <a:pt x="602" y="147"/>
                    </a:lnTo>
                    <a:lnTo>
                      <a:pt x="594" y="136"/>
                    </a:lnTo>
                    <a:lnTo>
                      <a:pt x="585" y="125"/>
                    </a:lnTo>
                    <a:lnTo>
                      <a:pt x="576" y="115"/>
                    </a:lnTo>
                    <a:lnTo>
                      <a:pt x="567" y="105"/>
                    </a:lnTo>
                    <a:lnTo>
                      <a:pt x="558" y="96"/>
                    </a:lnTo>
                    <a:lnTo>
                      <a:pt x="548" y="87"/>
                    </a:lnTo>
                    <a:lnTo>
                      <a:pt x="537" y="78"/>
                    </a:lnTo>
                    <a:lnTo>
                      <a:pt x="527" y="70"/>
                    </a:lnTo>
                    <a:lnTo>
                      <a:pt x="504" y="54"/>
                    </a:lnTo>
                    <a:lnTo>
                      <a:pt x="47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8" name="Freeform 212"/>
              <p:cNvSpPr>
                <a:spLocks/>
              </p:cNvSpPr>
              <p:nvPr userDrawn="1"/>
            </p:nvSpPr>
            <p:spPr bwMode="auto">
              <a:xfrm>
                <a:off x="5093" y="3825"/>
                <a:ext cx="67" cy="82"/>
              </a:xfrm>
              <a:custGeom>
                <a:avLst/>
                <a:gdLst>
                  <a:gd name="T0" fmla="*/ 122 w 604"/>
                  <a:gd name="T1" fmla="*/ 456 h 737"/>
                  <a:gd name="T2" fmla="*/ 0 w 604"/>
                  <a:gd name="T3" fmla="*/ 689 h 737"/>
                  <a:gd name="T4" fmla="*/ 92 w 604"/>
                  <a:gd name="T5" fmla="*/ 737 h 737"/>
                  <a:gd name="T6" fmla="*/ 213 w 604"/>
                  <a:gd name="T7" fmla="*/ 505 h 737"/>
                  <a:gd name="T8" fmla="*/ 604 w 604"/>
                  <a:gd name="T9" fmla="*/ 267 h 737"/>
                  <a:gd name="T10" fmla="*/ 502 w 604"/>
                  <a:gd name="T11" fmla="*/ 215 h 737"/>
                  <a:gd name="T12" fmla="*/ 283 w 604"/>
                  <a:gd name="T13" fmla="*/ 349 h 737"/>
                  <a:gd name="T14" fmla="*/ 259 w 604"/>
                  <a:gd name="T15" fmla="*/ 364 h 737"/>
                  <a:gd name="T16" fmla="*/ 237 w 604"/>
                  <a:gd name="T17" fmla="*/ 381 h 737"/>
                  <a:gd name="T18" fmla="*/ 220 w 604"/>
                  <a:gd name="T19" fmla="*/ 393 h 737"/>
                  <a:gd name="T20" fmla="*/ 213 w 604"/>
                  <a:gd name="T21" fmla="*/ 398 h 737"/>
                  <a:gd name="T22" fmla="*/ 214 w 604"/>
                  <a:gd name="T23" fmla="*/ 390 h 737"/>
                  <a:gd name="T24" fmla="*/ 215 w 604"/>
                  <a:gd name="T25" fmla="*/ 369 h 737"/>
                  <a:gd name="T26" fmla="*/ 216 w 604"/>
                  <a:gd name="T27" fmla="*/ 341 h 737"/>
                  <a:gd name="T28" fmla="*/ 215 w 604"/>
                  <a:gd name="T29" fmla="*/ 312 h 737"/>
                  <a:gd name="T30" fmla="*/ 201 w 604"/>
                  <a:gd name="T31" fmla="*/ 57 h 737"/>
                  <a:gd name="T32" fmla="*/ 93 w 604"/>
                  <a:gd name="T33" fmla="*/ 0 h 737"/>
                  <a:gd name="T34" fmla="*/ 122 w 604"/>
                  <a:gd name="T35" fmla="*/ 45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4" h="737">
                    <a:moveTo>
                      <a:pt x="122" y="456"/>
                    </a:moveTo>
                    <a:lnTo>
                      <a:pt x="0" y="689"/>
                    </a:lnTo>
                    <a:lnTo>
                      <a:pt x="92" y="737"/>
                    </a:lnTo>
                    <a:lnTo>
                      <a:pt x="213" y="505"/>
                    </a:lnTo>
                    <a:lnTo>
                      <a:pt x="604" y="267"/>
                    </a:lnTo>
                    <a:lnTo>
                      <a:pt x="502" y="215"/>
                    </a:lnTo>
                    <a:lnTo>
                      <a:pt x="283" y="349"/>
                    </a:lnTo>
                    <a:lnTo>
                      <a:pt x="259" y="364"/>
                    </a:lnTo>
                    <a:lnTo>
                      <a:pt x="237" y="381"/>
                    </a:lnTo>
                    <a:lnTo>
                      <a:pt x="220" y="393"/>
                    </a:lnTo>
                    <a:lnTo>
                      <a:pt x="213" y="398"/>
                    </a:lnTo>
                    <a:lnTo>
                      <a:pt x="214" y="390"/>
                    </a:lnTo>
                    <a:lnTo>
                      <a:pt x="215" y="369"/>
                    </a:lnTo>
                    <a:lnTo>
                      <a:pt x="216" y="341"/>
                    </a:lnTo>
                    <a:lnTo>
                      <a:pt x="215" y="312"/>
                    </a:lnTo>
                    <a:lnTo>
                      <a:pt x="201" y="57"/>
                    </a:lnTo>
                    <a:lnTo>
                      <a:pt x="93" y="0"/>
                    </a:lnTo>
                    <a:lnTo>
                      <a:pt x="122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69" name="Freeform 213"/>
              <p:cNvSpPr>
                <a:spLocks/>
              </p:cNvSpPr>
              <p:nvPr userDrawn="1"/>
            </p:nvSpPr>
            <p:spPr bwMode="auto">
              <a:xfrm>
                <a:off x="4573" y="3566"/>
                <a:ext cx="73" cy="85"/>
              </a:xfrm>
              <a:custGeom>
                <a:avLst/>
                <a:gdLst>
                  <a:gd name="T0" fmla="*/ 0 w 660"/>
                  <a:gd name="T1" fmla="*/ 577 h 770"/>
                  <a:gd name="T2" fmla="*/ 370 w 660"/>
                  <a:gd name="T3" fmla="*/ 770 h 770"/>
                  <a:gd name="T4" fmla="*/ 410 w 660"/>
                  <a:gd name="T5" fmla="*/ 692 h 770"/>
                  <a:gd name="T6" fmla="*/ 130 w 660"/>
                  <a:gd name="T7" fmla="*/ 545 h 770"/>
                  <a:gd name="T8" fmla="*/ 227 w 660"/>
                  <a:gd name="T9" fmla="*/ 359 h 770"/>
                  <a:gd name="T10" fmla="*/ 442 w 660"/>
                  <a:gd name="T11" fmla="*/ 472 h 770"/>
                  <a:gd name="T12" fmla="*/ 481 w 660"/>
                  <a:gd name="T13" fmla="*/ 397 h 770"/>
                  <a:gd name="T14" fmla="*/ 264 w 660"/>
                  <a:gd name="T15" fmla="*/ 284 h 770"/>
                  <a:gd name="T16" fmla="*/ 350 w 660"/>
                  <a:gd name="T17" fmla="*/ 120 h 770"/>
                  <a:gd name="T18" fmla="*/ 608 w 660"/>
                  <a:gd name="T19" fmla="*/ 255 h 770"/>
                  <a:gd name="T20" fmla="*/ 660 w 660"/>
                  <a:gd name="T21" fmla="*/ 187 h 770"/>
                  <a:gd name="T22" fmla="*/ 299 w 660"/>
                  <a:gd name="T23" fmla="*/ 0 h 770"/>
                  <a:gd name="T24" fmla="*/ 0 w 660"/>
                  <a:gd name="T25" fmla="*/ 577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0" h="770">
                    <a:moveTo>
                      <a:pt x="0" y="577"/>
                    </a:moveTo>
                    <a:lnTo>
                      <a:pt x="370" y="770"/>
                    </a:lnTo>
                    <a:lnTo>
                      <a:pt x="410" y="692"/>
                    </a:lnTo>
                    <a:lnTo>
                      <a:pt x="130" y="545"/>
                    </a:lnTo>
                    <a:lnTo>
                      <a:pt x="227" y="359"/>
                    </a:lnTo>
                    <a:lnTo>
                      <a:pt x="442" y="472"/>
                    </a:lnTo>
                    <a:lnTo>
                      <a:pt x="481" y="397"/>
                    </a:lnTo>
                    <a:lnTo>
                      <a:pt x="264" y="284"/>
                    </a:lnTo>
                    <a:lnTo>
                      <a:pt x="350" y="120"/>
                    </a:lnTo>
                    <a:lnTo>
                      <a:pt x="608" y="255"/>
                    </a:lnTo>
                    <a:lnTo>
                      <a:pt x="660" y="187"/>
                    </a:lnTo>
                    <a:lnTo>
                      <a:pt x="299" y="0"/>
                    </a:lnTo>
                    <a:lnTo>
                      <a:pt x="0" y="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0" name="Freeform 214"/>
              <p:cNvSpPr>
                <a:spLocks/>
              </p:cNvSpPr>
              <p:nvPr userDrawn="1"/>
            </p:nvSpPr>
            <p:spPr bwMode="auto">
              <a:xfrm>
                <a:off x="4634" y="3603"/>
                <a:ext cx="69" cy="76"/>
              </a:xfrm>
              <a:custGeom>
                <a:avLst/>
                <a:gdLst>
                  <a:gd name="T0" fmla="*/ 452 w 622"/>
                  <a:gd name="T1" fmla="*/ 21 h 677"/>
                  <a:gd name="T2" fmla="*/ 407 w 622"/>
                  <a:gd name="T3" fmla="*/ 8 h 677"/>
                  <a:gd name="T4" fmla="*/ 360 w 622"/>
                  <a:gd name="T5" fmla="*/ 1 h 677"/>
                  <a:gd name="T6" fmla="*/ 313 w 622"/>
                  <a:gd name="T7" fmla="*/ 1 h 677"/>
                  <a:gd name="T8" fmla="*/ 267 w 622"/>
                  <a:gd name="T9" fmla="*/ 9 h 677"/>
                  <a:gd name="T10" fmla="*/ 223 w 622"/>
                  <a:gd name="T11" fmla="*/ 23 h 677"/>
                  <a:gd name="T12" fmla="*/ 180 w 622"/>
                  <a:gd name="T13" fmla="*/ 45 h 677"/>
                  <a:gd name="T14" fmla="*/ 140 w 622"/>
                  <a:gd name="T15" fmla="*/ 72 h 677"/>
                  <a:gd name="T16" fmla="*/ 103 w 622"/>
                  <a:gd name="T17" fmla="*/ 107 h 677"/>
                  <a:gd name="T18" fmla="*/ 71 w 622"/>
                  <a:gd name="T19" fmla="*/ 147 h 677"/>
                  <a:gd name="T20" fmla="*/ 43 w 622"/>
                  <a:gd name="T21" fmla="*/ 193 h 677"/>
                  <a:gd name="T22" fmla="*/ 22 w 622"/>
                  <a:gd name="T23" fmla="*/ 241 h 677"/>
                  <a:gd name="T24" fmla="*/ 8 w 622"/>
                  <a:gd name="T25" fmla="*/ 290 h 677"/>
                  <a:gd name="T26" fmla="*/ 1 w 622"/>
                  <a:gd name="T27" fmla="*/ 338 h 677"/>
                  <a:gd name="T28" fmla="*/ 1 w 622"/>
                  <a:gd name="T29" fmla="*/ 385 h 677"/>
                  <a:gd name="T30" fmla="*/ 8 w 622"/>
                  <a:gd name="T31" fmla="*/ 429 h 677"/>
                  <a:gd name="T32" fmla="*/ 21 w 622"/>
                  <a:gd name="T33" fmla="*/ 473 h 677"/>
                  <a:gd name="T34" fmla="*/ 40 w 622"/>
                  <a:gd name="T35" fmla="*/ 513 h 677"/>
                  <a:gd name="T36" fmla="*/ 67 w 622"/>
                  <a:gd name="T37" fmla="*/ 551 h 677"/>
                  <a:gd name="T38" fmla="*/ 99 w 622"/>
                  <a:gd name="T39" fmla="*/ 584 h 677"/>
                  <a:gd name="T40" fmla="*/ 138 w 622"/>
                  <a:gd name="T41" fmla="*/ 613 h 677"/>
                  <a:gd name="T42" fmla="*/ 194 w 622"/>
                  <a:gd name="T43" fmla="*/ 644 h 677"/>
                  <a:gd name="T44" fmla="*/ 274 w 622"/>
                  <a:gd name="T45" fmla="*/ 670 h 677"/>
                  <a:gd name="T46" fmla="*/ 338 w 622"/>
                  <a:gd name="T47" fmla="*/ 677 h 677"/>
                  <a:gd name="T48" fmla="*/ 372 w 622"/>
                  <a:gd name="T49" fmla="*/ 674 h 677"/>
                  <a:gd name="T50" fmla="*/ 342 w 622"/>
                  <a:gd name="T51" fmla="*/ 593 h 677"/>
                  <a:gd name="T52" fmla="*/ 294 w 622"/>
                  <a:gd name="T53" fmla="*/ 591 h 677"/>
                  <a:gd name="T54" fmla="*/ 245 w 622"/>
                  <a:gd name="T55" fmla="*/ 579 h 677"/>
                  <a:gd name="T56" fmla="*/ 195 w 622"/>
                  <a:gd name="T57" fmla="*/ 554 h 677"/>
                  <a:gd name="T58" fmla="*/ 147 w 622"/>
                  <a:gd name="T59" fmla="*/ 512 h 677"/>
                  <a:gd name="T60" fmla="*/ 129 w 622"/>
                  <a:gd name="T61" fmla="*/ 486 h 677"/>
                  <a:gd name="T62" fmla="*/ 115 w 622"/>
                  <a:gd name="T63" fmla="*/ 457 h 677"/>
                  <a:gd name="T64" fmla="*/ 103 w 622"/>
                  <a:gd name="T65" fmla="*/ 415 h 677"/>
                  <a:gd name="T66" fmla="*/ 100 w 622"/>
                  <a:gd name="T67" fmla="*/ 371 h 677"/>
                  <a:gd name="T68" fmla="*/ 105 w 622"/>
                  <a:gd name="T69" fmla="*/ 338 h 677"/>
                  <a:gd name="T70" fmla="*/ 116 w 622"/>
                  <a:gd name="T71" fmla="*/ 302 h 677"/>
                  <a:gd name="T72" fmla="*/ 153 w 622"/>
                  <a:gd name="T73" fmla="*/ 225 h 677"/>
                  <a:gd name="T74" fmla="*/ 187 w 622"/>
                  <a:gd name="T75" fmla="*/ 172 h 677"/>
                  <a:gd name="T76" fmla="*/ 224 w 622"/>
                  <a:gd name="T77" fmla="*/ 133 h 677"/>
                  <a:gd name="T78" fmla="*/ 261 w 622"/>
                  <a:gd name="T79" fmla="*/ 107 h 677"/>
                  <a:gd name="T80" fmla="*/ 299 w 622"/>
                  <a:gd name="T81" fmla="*/ 91 h 677"/>
                  <a:gd name="T82" fmla="*/ 339 w 622"/>
                  <a:gd name="T83" fmla="*/ 85 h 677"/>
                  <a:gd name="T84" fmla="*/ 380 w 622"/>
                  <a:gd name="T85" fmla="*/ 86 h 677"/>
                  <a:gd name="T86" fmla="*/ 420 w 622"/>
                  <a:gd name="T87" fmla="*/ 96 h 677"/>
                  <a:gd name="T88" fmla="*/ 462 w 622"/>
                  <a:gd name="T89" fmla="*/ 117 h 677"/>
                  <a:gd name="T90" fmla="*/ 503 w 622"/>
                  <a:gd name="T91" fmla="*/ 148 h 677"/>
                  <a:gd name="T92" fmla="*/ 536 w 622"/>
                  <a:gd name="T93" fmla="*/ 187 h 677"/>
                  <a:gd name="T94" fmla="*/ 611 w 622"/>
                  <a:gd name="T95" fmla="*/ 148 h 677"/>
                  <a:gd name="T96" fmla="*/ 565 w 622"/>
                  <a:gd name="T97" fmla="*/ 94 h 677"/>
                  <a:gd name="T98" fmla="*/ 505 w 622"/>
                  <a:gd name="T99" fmla="*/ 48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" h="677">
                    <a:moveTo>
                      <a:pt x="484" y="36"/>
                    </a:moveTo>
                    <a:lnTo>
                      <a:pt x="468" y="28"/>
                    </a:lnTo>
                    <a:lnTo>
                      <a:pt x="452" y="21"/>
                    </a:lnTo>
                    <a:lnTo>
                      <a:pt x="438" y="16"/>
                    </a:lnTo>
                    <a:lnTo>
                      <a:pt x="422" y="11"/>
                    </a:lnTo>
                    <a:lnTo>
                      <a:pt x="407" y="8"/>
                    </a:lnTo>
                    <a:lnTo>
                      <a:pt x="391" y="4"/>
                    </a:lnTo>
                    <a:lnTo>
                      <a:pt x="376" y="2"/>
                    </a:lnTo>
                    <a:lnTo>
                      <a:pt x="360" y="1"/>
                    </a:lnTo>
                    <a:lnTo>
                      <a:pt x="344" y="0"/>
                    </a:lnTo>
                    <a:lnTo>
                      <a:pt x="329" y="0"/>
                    </a:lnTo>
                    <a:lnTo>
                      <a:pt x="313" y="1"/>
                    </a:lnTo>
                    <a:lnTo>
                      <a:pt x="297" y="3"/>
                    </a:lnTo>
                    <a:lnTo>
                      <a:pt x="282" y="6"/>
                    </a:lnTo>
                    <a:lnTo>
                      <a:pt x="267" y="9"/>
                    </a:lnTo>
                    <a:lnTo>
                      <a:pt x="252" y="13"/>
                    </a:lnTo>
                    <a:lnTo>
                      <a:pt x="237" y="18"/>
                    </a:lnTo>
                    <a:lnTo>
                      <a:pt x="223" y="23"/>
                    </a:lnTo>
                    <a:lnTo>
                      <a:pt x="208" y="30"/>
                    </a:lnTo>
                    <a:lnTo>
                      <a:pt x="194" y="37"/>
                    </a:lnTo>
                    <a:lnTo>
                      <a:pt x="180" y="45"/>
                    </a:lnTo>
                    <a:lnTo>
                      <a:pt x="166" y="54"/>
                    </a:lnTo>
                    <a:lnTo>
                      <a:pt x="154" y="62"/>
                    </a:lnTo>
                    <a:lnTo>
                      <a:pt x="140" y="72"/>
                    </a:lnTo>
                    <a:lnTo>
                      <a:pt x="128" y="84"/>
                    </a:lnTo>
                    <a:lnTo>
                      <a:pt x="116" y="95"/>
                    </a:lnTo>
                    <a:lnTo>
                      <a:pt x="103" y="107"/>
                    </a:lnTo>
                    <a:lnTo>
                      <a:pt x="92" y="119"/>
                    </a:lnTo>
                    <a:lnTo>
                      <a:pt x="81" y="133"/>
                    </a:lnTo>
                    <a:lnTo>
                      <a:pt x="71" y="147"/>
                    </a:lnTo>
                    <a:lnTo>
                      <a:pt x="61" y="162"/>
                    </a:lnTo>
                    <a:lnTo>
                      <a:pt x="52" y="177"/>
                    </a:lnTo>
                    <a:lnTo>
                      <a:pt x="43" y="193"/>
                    </a:lnTo>
                    <a:lnTo>
                      <a:pt x="35" y="209"/>
                    </a:lnTo>
                    <a:lnTo>
                      <a:pt x="29" y="225"/>
                    </a:lnTo>
                    <a:lnTo>
                      <a:pt x="22" y="241"/>
                    </a:lnTo>
                    <a:lnTo>
                      <a:pt x="17" y="258"/>
                    </a:lnTo>
                    <a:lnTo>
                      <a:pt x="12" y="273"/>
                    </a:lnTo>
                    <a:lnTo>
                      <a:pt x="8" y="290"/>
                    </a:lnTo>
                    <a:lnTo>
                      <a:pt x="4" y="306"/>
                    </a:lnTo>
                    <a:lnTo>
                      <a:pt x="2" y="322"/>
                    </a:lnTo>
                    <a:lnTo>
                      <a:pt x="1" y="338"/>
                    </a:lnTo>
                    <a:lnTo>
                      <a:pt x="0" y="354"/>
                    </a:lnTo>
                    <a:lnTo>
                      <a:pt x="0" y="369"/>
                    </a:lnTo>
                    <a:lnTo>
                      <a:pt x="1" y="385"/>
                    </a:lnTo>
                    <a:lnTo>
                      <a:pt x="2" y="400"/>
                    </a:lnTo>
                    <a:lnTo>
                      <a:pt x="4" y="415"/>
                    </a:lnTo>
                    <a:lnTo>
                      <a:pt x="8" y="429"/>
                    </a:lnTo>
                    <a:lnTo>
                      <a:pt x="11" y="445"/>
                    </a:lnTo>
                    <a:lnTo>
                      <a:pt x="15" y="458"/>
                    </a:lnTo>
                    <a:lnTo>
                      <a:pt x="21" y="473"/>
                    </a:lnTo>
                    <a:lnTo>
                      <a:pt x="27" y="487"/>
                    </a:lnTo>
                    <a:lnTo>
                      <a:pt x="33" y="501"/>
                    </a:lnTo>
                    <a:lnTo>
                      <a:pt x="40" y="513"/>
                    </a:lnTo>
                    <a:lnTo>
                      <a:pt x="49" y="526"/>
                    </a:lnTo>
                    <a:lnTo>
                      <a:pt x="57" y="539"/>
                    </a:lnTo>
                    <a:lnTo>
                      <a:pt x="67" y="551"/>
                    </a:lnTo>
                    <a:lnTo>
                      <a:pt x="77" y="562"/>
                    </a:lnTo>
                    <a:lnTo>
                      <a:pt x="88" y="573"/>
                    </a:lnTo>
                    <a:lnTo>
                      <a:pt x="99" y="584"/>
                    </a:lnTo>
                    <a:lnTo>
                      <a:pt x="111" y="595"/>
                    </a:lnTo>
                    <a:lnTo>
                      <a:pt x="125" y="605"/>
                    </a:lnTo>
                    <a:lnTo>
                      <a:pt x="138" y="613"/>
                    </a:lnTo>
                    <a:lnTo>
                      <a:pt x="151" y="622"/>
                    </a:lnTo>
                    <a:lnTo>
                      <a:pt x="167" y="630"/>
                    </a:lnTo>
                    <a:lnTo>
                      <a:pt x="194" y="644"/>
                    </a:lnTo>
                    <a:lnTo>
                      <a:pt x="221" y="655"/>
                    </a:lnTo>
                    <a:lnTo>
                      <a:pt x="247" y="664"/>
                    </a:lnTo>
                    <a:lnTo>
                      <a:pt x="274" y="670"/>
                    </a:lnTo>
                    <a:lnTo>
                      <a:pt x="300" y="675"/>
                    </a:lnTo>
                    <a:lnTo>
                      <a:pt x="325" y="677"/>
                    </a:lnTo>
                    <a:lnTo>
                      <a:pt x="338" y="677"/>
                    </a:lnTo>
                    <a:lnTo>
                      <a:pt x="350" y="677"/>
                    </a:lnTo>
                    <a:lnTo>
                      <a:pt x="361" y="676"/>
                    </a:lnTo>
                    <a:lnTo>
                      <a:pt x="372" y="674"/>
                    </a:lnTo>
                    <a:lnTo>
                      <a:pt x="358" y="593"/>
                    </a:lnTo>
                    <a:lnTo>
                      <a:pt x="349" y="593"/>
                    </a:lnTo>
                    <a:lnTo>
                      <a:pt x="342" y="593"/>
                    </a:lnTo>
                    <a:lnTo>
                      <a:pt x="326" y="595"/>
                    </a:lnTo>
                    <a:lnTo>
                      <a:pt x="310" y="593"/>
                    </a:lnTo>
                    <a:lnTo>
                      <a:pt x="294" y="591"/>
                    </a:lnTo>
                    <a:lnTo>
                      <a:pt x="277" y="588"/>
                    </a:lnTo>
                    <a:lnTo>
                      <a:pt x="262" y="584"/>
                    </a:lnTo>
                    <a:lnTo>
                      <a:pt x="245" y="579"/>
                    </a:lnTo>
                    <a:lnTo>
                      <a:pt x="229" y="572"/>
                    </a:lnTo>
                    <a:lnTo>
                      <a:pt x="215" y="566"/>
                    </a:lnTo>
                    <a:lnTo>
                      <a:pt x="195" y="554"/>
                    </a:lnTo>
                    <a:lnTo>
                      <a:pt x="177" y="541"/>
                    </a:lnTo>
                    <a:lnTo>
                      <a:pt x="161" y="528"/>
                    </a:lnTo>
                    <a:lnTo>
                      <a:pt x="147" y="512"/>
                    </a:lnTo>
                    <a:lnTo>
                      <a:pt x="140" y="504"/>
                    </a:lnTo>
                    <a:lnTo>
                      <a:pt x="135" y="495"/>
                    </a:lnTo>
                    <a:lnTo>
                      <a:pt x="129" y="486"/>
                    </a:lnTo>
                    <a:lnTo>
                      <a:pt x="124" y="477"/>
                    </a:lnTo>
                    <a:lnTo>
                      <a:pt x="119" y="467"/>
                    </a:lnTo>
                    <a:lnTo>
                      <a:pt x="115" y="457"/>
                    </a:lnTo>
                    <a:lnTo>
                      <a:pt x="111" y="447"/>
                    </a:lnTo>
                    <a:lnTo>
                      <a:pt x="108" y="437"/>
                    </a:lnTo>
                    <a:lnTo>
                      <a:pt x="103" y="415"/>
                    </a:lnTo>
                    <a:lnTo>
                      <a:pt x="100" y="393"/>
                    </a:lnTo>
                    <a:lnTo>
                      <a:pt x="100" y="381"/>
                    </a:lnTo>
                    <a:lnTo>
                      <a:pt x="100" y="371"/>
                    </a:lnTo>
                    <a:lnTo>
                      <a:pt x="101" y="360"/>
                    </a:lnTo>
                    <a:lnTo>
                      <a:pt x="102" y="349"/>
                    </a:lnTo>
                    <a:lnTo>
                      <a:pt x="105" y="338"/>
                    </a:lnTo>
                    <a:lnTo>
                      <a:pt x="108" y="327"/>
                    </a:lnTo>
                    <a:lnTo>
                      <a:pt x="111" y="315"/>
                    </a:lnTo>
                    <a:lnTo>
                      <a:pt x="116" y="302"/>
                    </a:lnTo>
                    <a:lnTo>
                      <a:pt x="127" y="277"/>
                    </a:lnTo>
                    <a:lnTo>
                      <a:pt x="140" y="248"/>
                    </a:lnTo>
                    <a:lnTo>
                      <a:pt x="153" y="225"/>
                    </a:lnTo>
                    <a:lnTo>
                      <a:pt x="164" y="206"/>
                    </a:lnTo>
                    <a:lnTo>
                      <a:pt x="176" y="189"/>
                    </a:lnTo>
                    <a:lnTo>
                      <a:pt x="187" y="172"/>
                    </a:lnTo>
                    <a:lnTo>
                      <a:pt x="199" y="157"/>
                    </a:lnTo>
                    <a:lnTo>
                      <a:pt x="212" y="144"/>
                    </a:lnTo>
                    <a:lnTo>
                      <a:pt x="224" y="133"/>
                    </a:lnTo>
                    <a:lnTo>
                      <a:pt x="236" y="123"/>
                    </a:lnTo>
                    <a:lnTo>
                      <a:pt x="248" y="115"/>
                    </a:lnTo>
                    <a:lnTo>
                      <a:pt x="261" y="107"/>
                    </a:lnTo>
                    <a:lnTo>
                      <a:pt x="273" y="102"/>
                    </a:lnTo>
                    <a:lnTo>
                      <a:pt x="285" y="96"/>
                    </a:lnTo>
                    <a:lnTo>
                      <a:pt x="299" y="91"/>
                    </a:lnTo>
                    <a:lnTo>
                      <a:pt x="312" y="88"/>
                    </a:lnTo>
                    <a:lnTo>
                      <a:pt x="325" y="86"/>
                    </a:lnTo>
                    <a:lnTo>
                      <a:pt x="339" y="85"/>
                    </a:lnTo>
                    <a:lnTo>
                      <a:pt x="352" y="84"/>
                    </a:lnTo>
                    <a:lnTo>
                      <a:pt x="365" y="85"/>
                    </a:lnTo>
                    <a:lnTo>
                      <a:pt x="380" y="86"/>
                    </a:lnTo>
                    <a:lnTo>
                      <a:pt x="393" y="88"/>
                    </a:lnTo>
                    <a:lnTo>
                      <a:pt x="407" y="91"/>
                    </a:lnTo>
                    <a:lnTo>
                      <a:pt x="420" y="96"/>
                    </a:lnTo>
                    <a:lnTo>
                      <a:pt x="434" y="102"/>
                    </a:lnTo>
                    <a:lnTo>
                      <a:pt x="447" y="108"/>
                    </a:lnTo>
                    <a:lnTo>
                      <a:pt x="462" y="117"/>
                    </a:lnTo>
                    <a:lnTo>
                      <a:pt x="477" y="126"/>
                    </a:lnTo>
                    <a:lnTo>
                      <a:pt x="490" y="137"/>
                    </a:lnTo>
                    <a:lnTo>
                      <a:pt x="503" y="148"/>
                    </a:lnTo>
                    <a:lnTo>
                      <a:pt x="515" y="161"/>
                    </a:lnTo>
                    <a:lnTo>
                      <a:pt x="526" y="174"/>
                    </a:lnTo>
                    <a:lnTo>
                      <a:pt x="536" y="187"/>
                    </a:lnTo>
                    <a:lnTo>
                      <a:pt x="545" y="203"/>
                    </a:lnTo>
                    <a:lnTo>
                      <a:pt x="622" y="167"/>
                    </a:lnTo>
                    <a:lnTo>
                      <a:pt x="611" y="148"/>
                    </a:lnTo>
                    <a:lnTo>
                      <a:pt x="599" y="129"/>
                    </a:lnTo>
                    <a:lnTo>
                      <a:pt x="583" y="112"/>
                    </a:lnTo>
                    <a:lnTo>
                      <a:pt x="565" y="94"/>
                    </a:lnTo>
                    <a:lnTo>
                      <a:pt x="547" y="77"/>
                    </a:lnTo>
                    <a:lnTo>
                      <a:pt x="526" y="62"/>
                    </a:lnTo>
                    <a:lnTo>
                      <a:pt x="505" y="48"/>
                    </a:lnTo>
                    <a:lnTo>
                      <a:pt x="484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1" name="Freeform 215"/>
              <p:cNvSpPr>
                <a:spLocks/>
              </p:cNvSpPr>
              <p:nvPr userDrawn="1"/>
            </p:nvSpPr>
            <p:spPr bwMode="auto">
              <a:xfrm>
                <a:off x="5043" y="3707"/>
                <a:ext cx="69" cy="75"/>
              </a:xfrm>
              <a:custGeom>
                <a:avLst/>
                <a:gdLst>
                  <a:gd name="T0" fmla="*/ 453 w 622"/>
                  <a:gd name="T1" fmla="*/ 21 h 677"/>
                  <a:gd name="T2" fmla="*/ 407 w 622"/>
                  <a:gd name="T3" fmla="*/ 8 h 677"/>
                  <a:gd name="T4" fmla="*/ 360 w 622"/>
                  <a:gd name="T5" fmla="*/ 0 h 677"/>
                  <a:gd name="T6" fmla="*/ 313 w 622"/>
                  <a:gd name="T7" fmla="*/ 1 h 677"/>
                  <a:gd name="T8" fmla="*/ 268 w 622"/>
                  <a:gd name="T9" fmla="*/ 9 h 677"/>
                  <a:gd name="T10" fmla="*/ 223 w 622"/>
                  <a:gd name="T11" fmla="*/ 24 h 677"/>
                  <a:gd name="T12" fmla="*/ 180 w 622"/>
                  <a:gd name="T13" fmla="*/ 45 h 677"/>
                  <a:gd name="T14" fmla="*/ 141 w 622"/>
                  <a:gd name="T15" fmla="*/ 73 h 677"/>
                  <a:gd name="T16" fmla="*/ 104 w 622"/>
                  <a:gd name="T17" fmla="*/ 107 h 677"/>
                  <a:gd name="T18" fmla="*/ 71 w 622"/>
                  <a:gd name="T19" fmla="*/ 148 h 677"/>
                  <a:gd name="T20" fmla="*/ 44 w 622"/>
                  <a:gd name="T21" fmla="*/ 193 h 677"/>
                  <a:gd name="T22" fmla="*/ 22 w 622"/>
                  <a:gd name="T23" fmla="*/ 241 h 677"/>
                  <a:gd name="T24" fmla="*/ 8 w 622"/>
                  <a:gd name="T25" fmla="*/ 290 h 677"/>
                  <a:gd name="T26" fmla="*/ 1 w 622"/>
                  <a:gd name="T27" fmla="*/ 338 h 677"/>
                  <a:gd name="T28" fmla="*/ 0 w 622"/>
                  <a:gd name="T29" fmla="*/ 385 h 677"/>
                  <a:gd name="T30" fmla="*/ 7 w 622"/>
                  <a:gd name="T31" fmla="*/ 430 h 677"/>
                  <a:gd name="T32" fmla="*/ 20 w 622"/>
                  <a:gd name="T33" fmla="*/ 473 h 677"/>
                  <a:gd name="T34" fmla="*/ 40 w 622"/>
                  <a:gd name="T35" fmla="*/ 513 h 677"/>
                  <a:gd name="T36" fmla="*/ 67 w 622"/>
                  <a:gd name="T37" fmla="*/ 551 h 677"/>
                  <a:gd name="T38" fmla="*/ 99 w 622"/>
                  <a:gd name="T39" fmla="*/ 585 h 677"/>
                  <a:gd name="T40" fmla="*/ 137 w 622"/>
                  <a:gd name="T41" fmla="*/ 614 h 677"/>
                  <a:gd name="T42" fmla="*/ 194 w 622"/>
                  <a:gd name="T43" fmla="*/ 644 h 677"/>
                  <a:gd name="T44" fmla="*/ 274 w 622"/>
                  <a:gd name="T45" fmla="*/ 671 h 677"/>
                  <a:gd name="T46" fmla="*/ 338 w 622"/>
                  <a:gd name="T47" fmla="*/ 677 h 677"/>
                  <a:gd name="T48" fmla="*/ 372 w 622"/>
                  <a:gd name="T49" fmla="*/ 674 h 677"/>
                  <a:gd name="T50" fmla="*/ 342 w 622"/>
                  <a:gd name="T51" fmla="*/ 594 h 677"/>
                  <a:gd name="T52" fmla="*/ 294 w 622"/>
                  <a:gd name="T53" fmla="*/ 591 h 677"/>
                  <a:gd name="T54" fmla="*/ 245 w 622"/>
                  <a:gd name="T55" fmla="*/ 579 h 677"/>
                  <a:gd name="T56" fmla="*/ 195 w 622"/>
                  <a:gd name="T57" fmla="*/ 555 h 677"/>
                  <a:gd name="T58" fmla="*/ 162 w 622"/>
                  <a:gd name="T59" fmla="*/ 528 h 677"/>
                  <a:gd name="T60" fmla="*/ 141 w 622"/>
                  <a:gd name="T61" fmla="*/ 503 h 677"/>
                  <a:gd name="T62" fmla="*/ 124 w 622"/>
                  <a:gd name="T63" fmla="*/ 477 h 677"/>
                  <a:gd name="T64" fmla="*/ 112 w 622"/>
                  <a:gd name="T65" fmla="*/ 448 h 677"/>
                  <a:gd name="T66" fmla="*/ 100 w 622"/>
                  <a:gd name="T67" fmla="*/ 393 h 677"/>
                  <a:gd name="T68" fmla="*/ 102 w 622"/>
                  <a:gd name="T69" fmla="*/ 361 h 677"/>
                  <a:gd name="T70" fmla="*/ 108 w 622"/>
                  <a:gd name="T71" fmla="*/ 327 h 677"/>
                  <a:gd name="T72" fmla="*/ 126 w 622"/>
                  <a:gd name="T73" fmla="*/ 276 h 677"/>
                  <a:gd name="T74" fmla="*/ 164 w 622"/>
                  <a:gd name="T75" fmla="*/ 207 h 677"/>
                  <a:gd name="T76" fmla="*/ 200 w 622"/>
                  <a:gd name="T77" fmla="*/ 158 h 677"/>
                  <a:gd name="T78" fmla="*/ 236 w 622"/>
                  <a:gd name="T79" fmla="*/ 123 h 677"/>
                  <a:gd name="T80" fmla="*/ 273 w 622"/>
                  <a:gd name="T81" fmla="*/ 101 h 677"/>
                  <a:gd name="T82" fmla="*/ 312 w 622"/>
                  <a:gd name="T83" fmla="*/ 88 h 677"/>
                  <a:gd name="T84" fmla="*/ 352 w 622"/>
                  <a:gd name="T85" fmla="*/ 84 h 677"/>
                  <a:gd name="T86" fmla="*/ 394 w 622"/>
                  <a:gd name="T87" fmla="*/ 88 h 677"/>
                  <a:gd name="T88" fmla="*/ 434 w 622"/>
                  <a:gd name="T89" fmla="*/ 102 h 677"/>
                  <a:gd name="T90" fmla="*/ 477 w 622"/>
                  <a:gd name="T91" fmla="*/ 126 h 677"/>
                  <a:gd name="T92" fmla="*/ 515 w 622"/>
                  <a:gd name="T93" fmla="*/ 161 h 677"/>
                  <a:gd name="T94" fmla="*/ 545 w 622"/>
                  <a:gd name="T95" fmla="*/ 203 h 677"/>
                  <a:gd name="T96" fmla="*/ 598 w 622"/>
                  <a:gd name="T97" fmla="*/ 130 h 677"/>
                  <a:gd name="T98" fmla="*/ 546 w 622"/>
                  <a:gd name="T99" fmla="*/ 77 h 677"/>
                  <a:gd name="T100" fmla="*/ 483 w 622"/>
                  <a:gd name="T101" fmla="*/ 36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" h="677">
                    <a:moveTo>
                      <a:pt x="483" y="36"/>
                    </a:moveTo>
                    <a:lnTo>
                      <a:pt x="468" y="28"/>
                    </a:lnTo>
                    <a:lnTo>
                      <a:pt x="453" y="21"/>
                    </a:lnTo>
                    <a:lnTo>
                      <a:pt x="437" y="16"/>
                    </a:lnTo>
                    <a:lnTo>
                      <a:pt x="423" y="11"/>
                    </a:lnTo>
                    <a:lnTo>
                      <a:pt x="407" y="8"/>
                    </a:lnTo>
                    <a:lnTo>
                      <a:pt x="391" y="5"/>
                    </a:lnTo>
                    <a:lnTo>
                      <a:pt x="376" y="3"/>
                    </a:lnTo>
                    <a:lnTo>
                      <a:pt x="360" y="0"/>
                    </a:lnTo>
                    <a:lnTo>
                      <a:pt x="345" y="0"/>
                    </a:lnTo>
                    <a:lnTo>
                      <a:pt x="329" y="0"/>
                    </a:lnTo>
                    <a:lnTo>
                      <a:pt x="313" y="1"/>
                    </a:lnTo>
                    <a:lnTo>
                      <a:pt x="298" y="4"/>
                    </a:lnTo>
                    <a:lnTo>
                      <a:pt x="282" y="6"/>
                    </a:lnTo>
                    <a:lnTo>
                      <a:pt x="268" y="9"/>
                    </a:lnTo>
                    <a:lnTo>
                      <a:pt x="252" y="14"/>
                    </a:lnTo>
                    <a:lnTo>
                      <a:pt x="238" y="18"/>
                    </a:lnTo>
                    <a:lnTo>
                      <a:pt x="223" y="24"/>
                    </a:lnTo>
                    <a:lnTo>
                      <a:pt x="209" y="30"/>
                    </a:lnTo>
                    <a:lnTo>
                      <a:pt x="194" y="37"/>
                    </a:lnTo>
                    <a:lnTo>
                      <a:pt x="180" y="45"/>
                    </a:lnTo>
                    <a:lnTo>
                      <a:pt x="166" y="54"/>
                    </a:lnTo>
                    <a:lnTo>
                      <a:pt x="153" y="63"/>
                    </a:lnTo>
                    <a:lnTo>
                      <a:pt x="141" y="73"/>
                    </a:lnTo>
                    <a:lnTo>
                      <a:pt x="127" y="84"/>
                    </a:lnTo>
                    <a:lnTo>
                      <a:pt x="116" y="95"/>
                    </a:lnTo>
                    <a:lnTo>
                      <a:pt x="104" y="107"/>
                    </a:lnTo>
                    <a:lnTo>
                      <a:pt x="93" y="120"/>
                    </a:lnTo>
                    <a:lnTo>
                      <a:pt x="81" y="133"/>
                    </a:lnTo>
                    <a:lnTo>
                      <a:pt x="71" y="148"/>
                    </a:lnTo>
                    <a:lnTo>
                      <a:pt x="61" y="162"/>
                    </a:lnTo>
                    <a:lnTo>
                      <a:pt x="52" y="177"/>
                    </a:lnTo>
                    <a:lnTo>
                      <a:pt x="44" y="193"/>
                    </a:lnTo>
                    <a:lnTo>
                      <a:pt x="36" y="209"/>
                    </a:lnTo>
                    <a:lnTo>
                      <a:pt x="28" y="226"/>
                    </a:lnTo>
                    <a:lnTo>
                      <a:pt x="22" y="241"/>
                    </a:lnTo>
                    <a:lnTo>
                      <a:pt x="17" y="258"/>
                    </a:lnTo>
                    <a:lnTo>
                      <a:pt x="12" y="274"/>
                    </a:lnTo>
                    <a:lnTo>
                      <a:pt x="8" y="290"/>
                    </a:lnTo>
                    <a:lnTo>
                      <a:pt x="5" y="306"/>
                    </a:lnTo>
                    <a:lnTo>
                      <a:pt x="2" y="322"/>
                    </a:lnTo>
                    <a:lnTo>
                      <a:pt x="1" y="338"/>
                    </a:lnTo>
                    <a:lnTo>
                      <a:pt x="0" y="354"/>
                    </a:lnTo>
                    <a:lnTo>
                      <a:pt x="0" y="369"/>
                    </a:lnTo>
                    <a:lnTo>
                      <a:pt x="0" y="385"/>
                    </a:lnTo>
                    <a:lnTo>
                      <a:pt x="2" y="400"/>
                    </a:lnTo>
                    <a:lnTo>
                      <a:pt x="5" y="415"/>
                    </a:lnTo>
                    <a:lnTo>
                      <a:pt x="7" y="430"/>
                    </a:lnTo>
                    <a:lnTo>
                      <a:pt x="11" y="444"/>
                    </a:lnTo>
                    <a:lnTo>
                      <a:pt x="16" y="459"/>
                    </a:lnTo>
                    <a:lnTo>
                      <a:pt x="20" y="473"/>
                    </a:lnTo>
                    <a:lnTo>
                      <a:pt x="27" y="487"/>
                    </a:lnTo>
                    <a:lnTo>
                      <a:pt x="34" y="500"/>
                    </a:lnTo>
                    <a:lnTo>
                      <a:pt x="40" y="513"/>
                    </a:lnTo>
                    <a:lnTo>
                      <a:pt x="48" y="527"/>
                    </a:lnTo>
                    <a:lnTo>
                      <a:pt x="57" y="539"/>
                    </a:lnTo>
                    <a:lnTo>
                      <a:pt x="67" y="551"/>
                    </a:lnTo>
                    <a:lnTo>
                      <a:pt x="77" y="562"/>
                    </a:lnTo>
                    <a:lnTo>
                      <a:pt x="88" y="574"/>
                    </a:lnTo>
                    <a:lnTo>
                      <a:pt x="99" y="585"/>
                    </a:lnTo>
                    <a:lnTo>
                      <a:pt x="112" y="595"/>
                    </a:lnTo>
                    <a:lnTo>
                      <a:pt x="124" y="605"/>
                    </a:lnTo>
                    <a:lnTo>
                      <a:pt x="137" y="614"/>
                    </a:lnTo>
                    <a:lnTo>
                      <a:pt x="152" y="623"/>
                    </a:lnTo>
                    <a:lnTo>
                      <a:pt x="167" y="630"/>
                    </a:lnTo>
                    <a:lnTo>
                      <a:pt x="194" y="644"/>
                    </a:lnTo>
                    <a:lnTo>
                      <a:pt x="221" y="655"/>
                    </a:lnTo>
                    <a:lnTo>
                      <a:pt x="248" y="664"/>
                    </a:lnTo>
                    <a:lnTo>
                      <a:pt x="274" y="671"/>
                    </a:lnTo>
                    <a:lnTo>
                      <a:pt x="300" y="675"/>
                    </a:lnTo>
                    <a:lnTo>
                      <a:pt x="326" y="677"/>
                    </a:lnTo>
                    <a:lnTo>
                      <a:pt x="338" y="677"/>
                    </a:lnTo>
                    <a:lnTo>
                      <a:pt x="349" y="677"/>
                    </a:lnTo>
                    <a:lnTo>
                      <a:pt x="361" y="676"/>
                    </a:lnTo>
                    <a:lnTo>
                      <a:pt x="372" y="674"/>
                    </a:lnTo>
                    <a:lnTo>
                      <a:pt x="358" y="594"/>
                    </a:lnTo>
                    <a:lnTo>
                      <a:pt x="348" y="594"/>
                    </a:lnTo>
                    <a:lnTo>
                      <a:pt x="342" y="594"/>
                    </a:lnTo>
                    <a:lnTo>
                      <a:pt x="327" y="594"/>
                    </a:lnTo>
                    <a:lnTo>
                      <a:pt x="310" y="594"/>
                    </a:lnTo>
                    <a:lnTo>
                      <a:pt x="294" y="591"/>
                    </a:lnTo>
                    <a:lnTo>
                      <a:pt x="278" y="588"/>
                    </a:lnTo>
                    <a:lnTo>
                      <a:pt x="261" y="585"/>
                    </a:lnTo>
                    <a:lnTo>
                      <a:pt x="245" y="579"/>
                    </a:lnTo>
                    <a:lnTo>
                      <a:pt x="230" y="572"/>
                    </a:lnTo>
                    <a:lnTo>
                      <a:pt x="215" y="566"/>
                    </a:lnTo>
                    <a:lnTo>
                      <a:pt x="195" y="555"/>
                    </a:lnTo>
                    <a:lnTo>
                      <a:pt x="177" y="541"/>
                    </a:lnTo>
                    <a:lnTo>
                      <a:pt x="170" y="535"/>
                    </a:lnTo>
                    <a:lnTo>
                      <a:pt x="162" y="528"/>
                    </a:lnTo>
                    <a:lnTo>
                      <a:pt x="154" y="520"/>
                    </a:lnTo>
                    <a:lnTo>
                      <a:pt x="147" y="512"/>
                    </a:lnTo>
                    <a:lnTo>
                      <a:pt x="141" y="503"/>
                    </a:lnTo>
                    <a:lnTo>
                      <a:pt x="134" y="496"/>
                    </a:lnTo>
                    <a:lnTo>
                      <a:pt x="129" y="487"/>
                    </a:lnTo>
                    <a:lnTo>
                      <a:pt x="124" y="477"/>
                    </a:lnTo>
                    <a:lnTo>
                      <a:pt x="119" y="468"/>
                    </a:lnTo>
                    <a:lnTo>
                      <a:pt x="115" y="458"/>
                    </a:lnTo>
                    <a:lnTo>
                      <a:pt x="112" y="448"/>
                    </a:lnTo>
                    <a:lnTo>
                      <a:pt x="108" y="436"/>
                    </a:lnTo>
                    <a:lnTo>
                      <a:pt x="104" y="414"/>
                    </a:lnTo>
                    <a:lnTo>
                      <a:pt x="100" y="393"/>
                    </a:lnTo>
                    <a:lnTo>
                      <a:pt x="100" y="382"/>
                    </a:lnTo>
                    <a:lnTo>
                      <a:pt x="100" y="372"/>
                    </a:lnTo>
                    <a:lnTo>
                      <a:pt x="102" y="361"/>
                    </a:lnTo>
                    <a:lnTo>
                      <a:pt x="103" y="349"/>
                    </a:lnTo>
                    <a:lnTo>
                      <a:pt x="105" y="338"/>
                    </a:lnTo>
                    <a:lnTo>
                      <a:pt x="108" y="327"/>
                    </a:lnTo>
                    <a:lnTo>
                      <a:pt x="112" y="315"/>
                    </a:lnTo>
                    <a:lnTo>
                      <a:pt x="116" y="303"/>
                    </a:lnTo>
                    <a:lnTo>
                      <a:pt x="126" y="276"/>
                    </a:lnTo>
                    <a:lnTo>
                      <a:pt x="141" y="248"/>
                    </a:lnTo>
                    <a:lnTo>
                      <a:pt x="152" y="226"/>
                    </a:lnTo>
                    <a:lnTo>
                      <a:pt x="164" y="207"/>
                    </a:lnTo>
                    <a:lnTo>
                      <a:pt x="175" y="188"/>
                    </a:lnTo>
                    <a:lnTo>
                      <a:pt x="187" y="172"/>
                    </a:lnTo>
                    <a:lnTo>
                      <a:pt x="200" y="158"/>
                    </a:lnTo>
                    <a:lnTo>
                      <a:pt x="211" y="144"/>
                    </a:lnTo>
                    <a:lnTo>
                      <a:pt x="223" y="133"/>
                    </a:lnTo>
                    <a:lnTo>
                      <a:pt x="236" y="123"/>
                    </a:lnTo>
                    <a:lnTo>
                      <a:pt x="249" y="114"/>
                    </a:lnTo>
                    <a:lnTo>
                      <a:pt x="260" y="107"/>
                    </a:lnTo>
                    <a:lnTo>
                      <a:pt x="273" y="101"/>
                    </a:lnTo>
                    <a:lnTo>
                      <a:pt x="285" y="96"/>
                    </a:lnTo>
                    <a:lnTo>
                      <a:pt x="299" y="92"/>
                    </a:lnTo>
                    <a:lnTo>
                      <a:pt x="312" y="88"/>
                    </a:lnTo>
                    <a:lnTo>
                      <a:pt x="326" y="86"/>
                    </a:lnTo>
                    <a:lnTo>
                      <a:pt x="339" y="84"/>
                    </a:lnTo>
                    <a:lnTo>
                      <a:pt x="352" y="84"/>
                    </a:lnTo>
                    <a:lnTo>
                      <a:pt x="366" y="85"/>
                    </a:lnTo>
                    <a:lnTo>
                      <a:pt x="379" y="86"/>
                    </a:lnTo>
                    <a:lnTo>
                      <a:pt x="394" y="88"/>
                    </a:lnTo>
                    <a:lnTo>
                      <a:pt x="407" y="92"/>
                    </a:lnTo>
                    <a:lnTo>
                      <a:pt x="420" y="96"/>
                    </a:lnTo>
                    <a:lnTo>
                      <a:pt x="434" y="102"/>
                    </a:lnTo>
                    <a:lnTo>
                      <a:pt x="447" y="108"/>
                    </a:lnTo>
                    <a:lnTo>
                      <a:pt x="463" y="117"/>
                    </a:lnTo>
                    <a:lnTo>
                      <a:pt x="477" y="126"/>
                    </a:lnTo>
                    <a:lnTo>
                      <a:pt x="491" y="137"/>
                    </a:lnTo>
                    <a:lnTo>
                      <a:pt x="503" y="149"/>
                    </a:lnTo>
                    <a:lnTo>
                      <a:pt x="515" y="161"/>
                    </a:lnTo>
                    <a:lnTo>
                      <a:pt x="525" y="174"/>
                    </a:lnTo>
                    <a:lnTo>
                      <a:pt x="536" y="188"/>
                    </a:lnTo>
                    <a:lnTo>
                      <a:pt x="545" y="203"/>
                    </a:lnTo>
                    <a:lnTo>
                      <a:pt x="622" y="168"/>
                    </a:lnTo>
                    <a:lnTo>
                      <a:pt x="611" y="148"/>
                    </a:lnTo>
                    <a:lnTo>
                      <a:pt x="598" y="130"/>
                    </a:lnTo>
                    <a:lnTo>
                      <a:pt x="583" y="111"/>
                    </a:lnTo>
                    <a:lnTo>
                      <a:pt x="565" y="94"/>
                    </a:lnTo>
                    <a:lnTo>
                      <a:pt x="546" y="77"/>
                    </a:lnTo>
                    <a:lnTo>
                      <a:pt x="526" y="62"/>
                    </a:lnTo>
                    <a:lnTo>
                      <a:pt x="505" y="48"/>
                    </a:lnTo>
                    <a:lnTo>
                      <a:pt x="483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2" name="Freeform 216"/>
              <p:cNvSpPr>
                <a:spLocks/>
              </p:cNvSpPr>
              <p:nvPr userDrawn="1"/>
            </p:nvSpPr>
            <p:spPr bwMode="auto">
              <a:xfrm>
                <a:off x="5259" y="3820"/>
                <a:ext cx="69" cy="76"/>
              </a:xfrm>
              <a:custGeom>
                <a:avLst/>
                <a:gdLst>
                  <a:gd name="T0" fmla="*/ 452 w 622"/>
                  <a:gd name="T1" fmla="*/ 21 h 677"/>
                  <a:gd name="T2" fmla="*/ 407 w 622"/>
                  <a:gd name="T3" fmla="*/ 7 h 677"/>
                  <a:gd name="T4" fmla="*/ 360 w 622"/>
                  <a:gd name="T5" fmla="*/ 0 h 677"/>
                  <a:gd name="T6" fmla="*/ 313 w 622"/>
                  <a:gd name="T7" fmla="*/ 1 h 677"/>
                  <a:gd name="T8" fmla="*/ 267 w 622"/>
                  <a:gd name="T9" fmla="*/ 9 h 677"/>
                  <a:gd name="T10" fmla="*/ 223 w 622"/>
                  <a:gd name="T11" fmla="*/ 24 h 677"/>
                  <a:gd name="T12" fmla="*/ 179 w 622"/>
                  <a:gd name="T13" fmla="*/ 45 h 677"/>
                  <a:gd name="T14" fmla="*/ 140 w 622"/>
                  <a:gd name="T15" fmla="*/ 73 h 677"/>
                  <a:gd name="T16" fmla="*/ 103 w 622"/>
                  <a:gd name="T17" fmla="*/ 107 h 677"/>
                  <a:gd name="T18" fmla="*/ 71 w 622"/>
                  <a:gd name="T19" fmla="*/ 146 h 677"/>
                  <a:gd name="T20" fmla="*/ 43 w 622"/>
                  <a:gd name="T21" fmla="*/ 193 h 677"/>
                  <a:gd name="T22" fmla="*/ 22 w 622"/>
                  <a:gd name="T23" fmla="*/ 241 h 677"/>
                  <a:gd name="T24" fmla="*/ 8 w 622"/>
                  <a:gd name="T25" fmla="*/ 290 h 677"/>
                  <a:gd name="T26" fmla="*/ 1 w 622"/>
                  <a:gd name="T27" fmla="*/ 338 h 677"/>
                  <a:gd name="T28" fmla="*/ 0 w 622"/>
                  <a:gd name="T29" fmla="*/ 385 h 677"/>
                  <a:gd name="T30" fmla="*/ 6 w 622"/>
                  <a:gd name="T31" fmla="*/ 430 h 677"/>
                  <a:gd name="T32" fmla="*/ 20 w 622"/>
                  <a:gd name="T33" fmla="*/ 473 h 677"/>
                  <a:gd name="T34" fmla="*/ 40 w 622"/>
                  <a:gd name="T35" fmla="*/ 513 h 677"/>
                  <a:gd name="T36" fmla="*/ 67 w 622"/>
                  <a:gd name="T37" fmla="*/ 550 h 677"/>
                  <a:gd name="T38" fmla="*/ 99 w 622"/>
                  <a:gd name="T39" fmla="*/ 585 h 677"/>
                  <a:gd name="T40" fmla="*/ 138 w 622"/>
                  <a:gd name="T41" fmla="*/ 614 h 677"/>
                  <a:gd name="T42" fmla="*/ 194 w 622"/>
                  <a:gd name="T43" fmla="*/ 644 h 677"/>
                  <a:gd name="T44" fmla="*/ 274 w 622"/>
                  <a:gd name="T45" fmla="*/ 670 h 677"/>
                  <a:gd name="T46" fmla="*/ 338 w 622"/>
                  <a:gd name="T47" fmla="*/ 677 h 677"/>
                  <a:gd name="T48" fmla="*/ 372 w 622"/>
                  <a:gd name="T49" fmla="*/ 674 h 677"/>
                  <a:gd name="T50" fmla="*/ 342 w 622"/>
                  <a:gd name="T51" fmla="*/ 594 h 677"/>
                  <a:gd name="T52" fmla="*/ 294 w 622"/>
                  <a:gd name="T53" fmla="*/ 591 h 677"/>
                  <a:gd name="T54" fmla="*/ 245 w 622"/>
                  <a:gd name="T55" fmla="*/ 579 h 677"/>
                  <a:gd name="T56" fmla="*/ 195 w 622"/>
                  <a:gd name="T57" fmla="*/ 553 h 677"/>
                  <a:gd name="T58" fmla="*/ 161 w 622"/>
                  <a:gd name="T59" fmla="*/ 527 h 677"/>
                  <a:gd name="T60" fmla="*/ 140 w 622"/>
                  <a:gd name="T61" fmla="*/ 503 h 677"/>
                  <a:gd name="T62" fmla="*/ 124 w 622"/>
                  <a:gd name="T63" fmla="*/ 477 h 677"/>
                  <a:gd name="T64" fmla="*/ 111 w 622"/>
                  <a:gd name="T65" fmla="*/ 448 h 677"/>
                  <a:gd name="T66" fmla="*/ 100 w 622"/>
                  <a:gd name="T67" fmla="*/ 393 h 677"/>
                  <a:gd name="T68" fmla="*/ 101 w 622"/>
                  <a:gd name="T69" fmla="*/ 361 h 677"/>
                  <a:gd name="T70" fmla="*/ 108 w 622"/>
                  <a:gd name="T71" fmla="*/ 326 h 677"/>
                  <a:gd name="T72" fmla="*/ 126 w 622"/>
                  <a:gd name="T73" fmla="*/ 276 h 677"/>
                  <a:gd name="T74" fmla="*/ 164 w 622"/>
                  <a:gd name="T75" fmla="*/ 205 h 677"/>
                  <a:gd name="T76" fmla="*/ 199 w 622"/>
                  <a:gd name="T77" fmla="*/ 158 h 677"/>
                  <a:gd name="T78" fmla="*/ 236 w 622"/>
                  <a:gd name="T79" fmla="*/ 123 h 677"/>
                  <a:gd name="T80" fmla="*/ 273 w 622"/>
                  <a:gd name="T81" fmla="*/ 101 h 677"/>
                  <a:gd name="T82" fmla="*/ 312 w 622"/>
                  <a:gd name="T83" fmla="*/ 88 h 677"/>
                  <a:gd name="T84" fmla="*/ 352 w 622"/>
                  <a:gd name="T85" fmla="*/ 84 h 677"/>
                  <a:gd name="T86" fmla="*/ 393 w 622"/>
                  <a:gd name="T87" fmla="*/ 88 h 677"/>
                  <a:gd name="T88" fmla="*/ 433 w 622"/>
                  <a:gd name="T89" fmla="*/ 102 h 677"/>
                  <a:gd name="T90" fmla="*/ 477 w 622"/>
                  <a:gd name="T91" fmla="*/ 126 h 677"/>
                  <a:gd name="T92" fmla="*/ 515 w 622"/>
                  <a:gd name="T93" fmla="*/ 160 h 677"/>
                  <a:gd name="T94" fmla="*/ 545 w 622"/>
                  <a:gd name="T95" fmla="*/ 203 h 677"/>
                  <a:gd name="T96" fmla="*/ 597 w 622"/>
                  <a:gd name="T97" fmla="*/ 129 h 677"/>
                  <a:gd name="T98" fmla="*/ 546 w 622"/>
                  <a:gd name="T99" fmla="*/ 77 h 677"/>
                  <a:gd name="T100" fmla="*/ 483 w 622"/>
                  <a:gd name="T101" fmla="*/ 35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" h="677">
                    <a:moveTo>
                      <a:pt x="483" y="35"/>
                    </a:moveTo>
                    <a:lnTo>
                      <a:pt x="468" y="28"/>
                    </a:lnTo>
                    <a:lnTo>
                      <a:pt x="452" y="21"/>
                    </a:lnTo>
                    <a:lnTo>
                      <a:pt x="438" y="16"/>
                    </a:lnTo>
                    <a:lnTo>
                      <a:pt x="422" y="11"/>
                    </a:lnTo>
                    <a:lnTo>
                      <a:pt x="407" y="7"/>
                    </a:lnTo>
                    <a:lnTo>
                      <a:pt x="391" y="5"/>
                    </a:lnTo>
                    <a:lnTo>
                      <a:pt x="375" y="2"/>
                    </a:lnTo>
                    <a:lnTo>
                      <a:pt x="360" y="0"/>
                    </a:lnTo>
                    <a:lnTo>
                      <a:pt x="344" y="0"/>
                    </a:lnTo>
                    <a:lnTo>
                      <a:pt x="329" y="0"/>
                    </a:lnTo>
                    <a:lnTo>
                      <a:pt x="313" y="1"/>
                    </a:lnTo>
                    <a:lnTo>
                      <a:pt x="297" y="2"/>
                    </a:lnTo>
                    <a:lnTo>
                      <a:pt x="282" y="6"/>
                    </a:lnTo>
                    <a:lnTo>
                      <a:pt x="267" y="9"/>
                    </a:lnTo>
                    <a:lnTo>
                      <a:pt x="252" y="13"/>
                    </a:lnTo>
                    <a:lnTo>
                      <a:pt x="237" y="18"/>
                    </a:lnTo>
                    <a:lnTo>
                      <a:pt x="223" y="24"/>
                    </a:lnTo>
                    <a:lnTo>
                      <a:pt x="208" y="30"/>
                    </a:lnTo>
                    <a:lnTo>
                      <a:pt x="194" y="37"/>
                    </a:lnTo>
                    <a:lnTo>
                      <a:pt x="179" y="45"/>
                    </a:lnTo>
                    <a:lnTo>
                      <a:pt x="166" y="54"/>
                    </a:lnTo>
                    <a:lnTo>
                      <a:pt x="153" y="63"/>
                    </a:lnTo>
                    <a:lnTo>
                      <a:pt x="140" y="73"/>
                    </a:lnTo>
                    <a:lnTo>
                      <a:pt x="128" y="84"/>
                    </a:lnTo>
                    <a:lnTo>
                      <a:pt x="116" y="95"/>
                    </a:lnTo>
                    <a:lnTo>
                      <a:pt x="103" y="107"/>
                    </a:lnTo>
                    <a:lnTo>
                      <a:pt x="92" y="120"/>
                    </a:lnTo>
                    <a:lnTo>
                      <a:pt x="81" y="133"/>
                    </a:lnTo>
                    <a:lnTo>
                      <a:pt x="71" y="146"/>
                    </a:lnTo>
                    <a:lnTo>
                      <a:pt x="61" y="162"/>
                    </a:lnTo>
                    <a:lnTo>
                      <a:pt x="52" y="176"/>
                    </a:lnTo>
                    <a:lnTo>
                      <a:pt x="43" y="193"/>
                    </a:lnTo>
                    <a:lnTo>
                      <a:pt x="35" y="209"/>
                    </a:lnTo>
                    <a:lnTo>
                      <a:pt x="28" y="226"/>
                    </a:lnTo>
                    <a:lnTo>
                      <a:pt x="22" y="241"/>
                    </a:lnTo>
                    <a:lnTo>
                      <a:pt x="16" y="258"/>
                    </a:lnTo>
                    <a:lnTo>
                      <a:pt x="12" y="274"/>
                    </a:lnTo>
                    <a:lnTo>
                      <a:pt x="8" y="290"/>
                    </a:lnTo>
                    <a:lnTo>
                      <a:pt x="4" y="306"/>
                    </a:lnTo>
                    <a:lnTo>
                      <a:pt x="2" y="321"/>
                    </a:lnTo>
                    <a:lnTo>
                      <a:pt x="1" y="338"/>
                    </a:lnTo>
                    <a:lnTo>
                      <a:pt x="0" y="354"/>
                    </a:lnTo>
                    <a:lnTo>
                      <a:pt x="0" y="369"/>
                    </a:lnTo>
                    <a:lnTo>
                      <a:pt x="0" y="385"/>
                    </a:lnTo>
                    <a:lnTo>
                      <a:pt x="2" y="400"/>
                    </a:lnTo>
                    <a:lnTo>
                      <a:pt x="4" y="415"/>
                    </a:lnTo>
                    <a:lnTo>
                      <a:pt x="6" y="430"/>
                    </a:lnTo>
                    <a:lnTo>
                      <a:pt x="11" y="444"/>
                    </a:lnTo>
                    <a:lnTo>
                      <a:pt x="15" y="459"/>
                    </a:lnTo>
                    <a:lnTo>
                      <a:pt x="20" y="473"/>
                    </a:lnTo>
                    <a:lnTo>
                      <a:pt x="27" y="487"/>
                    </a:lnTo>
                    <a:lnTo>
                      <a:pt x="33" y="500"/>
                    </a:lnTo>
                    <a:lnTo>
                      <a:pt x="40" y="513"/>
                    </a:lnTo>
                    <a:lnTo>
                      <a:pt x="48" y="527"/>
                    </a:lnTo>
                    <a:lnTo>
                      <a:pt x="57" y="539"/>
                    </a:lnTo>
                    <a:lnTo>
                      <a:pt x="67" y="550"/>
                    </a:lnTo>
                    <a:lnTo>
                      <a:pt x="77" y="562"/>
                    </a:lnTo>
                    <a:lnTo>
                      <a:pt x="88" y="574"/>
                    </a:lnTo>
                    <a:lnTo>
                      <a:pt x="99" y="585"/>
                    </a:lnTo>
                    <a:lnTo>
                      <a:pt x="111" y="595"/>
                    </a:lnTo>
                    <a:lnTo>
                      <a:pt x="124" y="604"/>
                    </a:lnTo>
                    <a:lnTo>
                      <a:pt x="138" y="614"/>
                    </a:lnTo>
                    <a:lnTo>
                      <a:pt x="151" y="623"/>
                    </a:lnTo>
                    <a:lnTo>
                      <a:pt x="167" y="630"/>
                    </a:lnTo>
                    <a:lnTo>
                      <a:pt x="194" y="644"/>
                    </a:lnTo>
                    <a:lnTo>
                      <a:pt x="221" y="654"/>
                    </a:lnTo>
                    <a:lnTo>
                      <a:pt x="247" y="663"/>
                    </a:lnTo>
                    <a:lnTo>
                      <a:pt x="274" y="670"/>
                    </a:lnTo>
                    <a:lnTo>
                      <a:pt x="300" y="674"/>
                    </a:lnTo>
                    <a:lnTo>
                      <a:pt x="325" y="676"/>
                    </a:lnTo>
                    <a:lnTo>
                      <a:pt x="338" y="677"/>
                    </a:lnTo>
                    <a:lnTo>
                      <a:pt x="349" y="676"/>
                    </a:lnTo>
                    <a:lnTo>
                      <a:pt x="361" y="676"/>
                    </a:lnTo>
                    <a:lnTo>
                      <a:pt x="372" y="674"/>
                    </a:lnTo>
                    <a:lnTo>
                      <a:pt x="358" y="594"/>
                    </a:lnTo>
                    <a:lnTo>
                      <a:pt x="349" y="594"/>
                    </a:lnTo>
                    <a:lnTo>
                      <a:pt x="342" y="594"/>
                    </a:lnTo>
                    <a:lnTo>
                      <a:pt x="326" y="594"/>
                    </a:lnTo>
                    <a:lnTo>
                      <a:pt x="310" y="593"/>
                    </a:lnTo>
                    <a:lnTo>
                      <a:pt x="294" y="591"/>
                    </a:lnTo>
                    <a:lnTo>
                      <a:pt x="277" y="588"/>
                    </a:lnTo>
                    <a:lnTo>
                      <a:pt x="262" y="584"/>
                    </a:lnTo>
                    <a:lnTo>
                      <a:pt x="245" y="579"/>
                    </a:lnTo>
                    <a:lnTo>
                      <a:pt x="229" y="572"/>
                    </a:lnTo>
                    <a:lnTo>
                      <a:pt x="215" y="566"/>
                    </a:lnTo>
                    <a:lnTo>
                      <a:pt x="195" y="553"/>
                    </a:lnTo>
                    <a:lnTo>
                      <a:pt x="177" y="541"/>
                    </a:lnTo>
                    <a:lnTo>
                      <a:pt x="169" y="535"/>
                    </a:lnTo>
                    <a:lnTo>
                      <a:pt x="161" y="527"/>
                    </a:lnTo>
                    <a:lnTo>
                      <a:pt x="154" y="520"/>
                    </a:lnTo>
                    <a:lnTo>
                      <a:pt x="147" y="512"/>
                    </a:lnTo>
                    <a:lnTo>
                      <a:pt x="140" y="503"/>
                    </a:lnTo>
                    <a:lnTo>
                      <a:pt x="135" y="494"/>
                    </a:lnTo>
                    <a:lnTo>
                      <a:pt x="129" y="487"/>
                    </a:lnTo>
                    <a:lnTo>
                      <a:pt x="124" y="477"/>
                    </a:lnTo>
                    <a:lnTo>
                      <a:pt x="119" y="468"/>
                    </a:lnTo>
                    <a:lnTo>
                      <a:pt x="115" y="458"/>
                    </a:lnTo>
                    <a:lnTo>
                      <a:pt x="111" y="448"/>
                    </a:lnTo>
                    <a:lnTo>
                      <a:pt x="108" y="436"/>
                    </a:lnTo>
                    <a:lnTo>
                      <a:pt x="103" y="414"/>
                    </a:lnTo>
                    <a:lnTo>
                      <a:pt x="100" y="393"/>
                    </a:lnTo>
                    <a:lnTo>
                      <a:pt x="100" y="382"/>
                    </a:lnTo>
                    <a:lnTo>
                      <a:pt x="100" y="371"/>
                    </a:lnTo>
                    <a:lnTo>
                      <a:pt x="101" y="361"/>
                    </a:lnTo>
                    <a:lnTo>
                      <a:pt x="102" y="349"/>
                    </a:lnTo>
                    <a:lnTo>
                      <a:pt x="105" y="338"/>
                    </a:lnTo>
                    <a:lnTo>
                      <a:pt x="108" y="326"/>
                    </a:lnTo>
                    <a:lnTo>
                      <a:pt x="111" y="315"/>
                    </a:lnTo>
                    <a:lnTo>
                      <a:pt x="116" y="303"/>
                    </a:lnTo>
                    <a:lnTo>
                      <a:pt x="126" y="276"/>
                    </a:lnTo>
                    <a:lnTo>
                      <a:pt x="140" y="248"/>
                    </a:lnTo>
                    <a:lnTo>
                      <a:pt x="153" y="226"/>
                    </a:lnTo>
                    <a:lnTo>
                      <a:pt x="164" y="205"/>
                    </a:lnTo>
                    <a:lnTo>
                      <a:pt x="175" y="188"/>
                    </a:lnTo>
                    <a:lnTo>
                      <a:pt x="187" y="172"/>
                    </a:lnTo>
                    <a:lnTo>
                      <a:pt x="199" y="158"/>
                    </a:lnTo>
                    <a:lnTo>
                      <a:pt x="212" y="144"/>
                    </a:lnTo>
                    <a:lnTo>
                      <a:pt x="224" y="133"/>
                    </a:lnTo>
                    <a:lnTo>
                      <a:pt x="236" y="123"/>
                    </a:lnTo>
                    <a:lnTo>
                      <a:pt x="248" y="114"/>
                    </a:lnTo>
                    <a:lnTo>
                      <a:pt x="261" y="107"/>
                    </a:lnTo>
                    <a:lnTo>
                      <a:pt x="273" y="101"/>
                    </a:lnTo>
                    <a:lnTo>
                      <a:pt x="285" y="95"/>
                    </a:lnTo>
                    <a:lnTo>
                      <a:pt x="299" y="92"/>
                    </a:lnTo>
                    <a:lnTo>
                      <a:pt x="312" y="88"/>
                    </a:lnTo>
                    <a:lnTo>
                      <a:pt x="325" y="86"/>
                    </a:lnTo>
                    <a:lnTo>
                      <a:pt x="339" y="84"/>
                    </a:lnTo>
                    <a:lnTo>
                      <a:pt x="352" y="84"/>
                    </a:lnTo>
                    <a:lnTo>
                      <a:pt x="365" y="84"/>
                    </a:lnTo>
                    <a:lnTo>
                      <a:pt x="379" y="86"/>
                    </a:lnTo>
                    <a:lnTo>
                      <a:pt x="393" y="88"/>
                    </a:lnTo>
                    <a:lnTo>
                      <a:pt x="407" y="92"/>
                    </a:lnTo>
                    <a:lnTo>
                      <a:pt x="420" y="96"/>
                    </a:lnTo>
                    <a:lnTo>
                      <a:pt x="433" y="102"/>
                    </a:lnTo>
                    <a:lnTo>
                      <a:pt x="447" y="108"/>
                    </a:lnTo>
                    <a:lnTo>
                      <a:pt x="462" y="116"/>
                    </a:lnTo>
                    <a:lnTo>
                      <a:pt x="477" y="126"/>
                    </a:lnTo>
                    <a:lnTo>
                      <a:pt x="490" y="136"/>
                    </a:lnTo>
                    <a:lnTo>
                      <a:pt x="503" y="149"/>
                    </a:lnTo>
                    <a:lnTo>
                      <a:pt x="515" y="160"/>
                    </a:lnTo>
                    <a:lnTo>
                      <a:pt x="526" y="173"/>
                    </a:lnTo>
                    <a:lnTo>
                      <a:pt x="536" y="188"/>
                    </a:lnTo>
                    <a:lnTo>
                      <a:pt x="545" y="203"/>
                    </a:lnTo>
                    <a:lnTo>
                      <a:pt x="622" y="166"/>
                    </a:lnTo>
                    <a:lnTo>
                      <a:pt x="611" y="147"/>
                    </a:lnTo>
                    <a:lnTo>
                      <a:pt x="597" y="129"/>
                    </a:lnTo>
                    <a:lnTo>
                      <a:pt x="583" y="111"/>
                    </a:lnTo>
                    <a:lnTo>
                      <a:pt x="565" y="94"/>
                    </a:lnTo>
                    <a:lnTo>
                      <a:pt x="546" y="77"/>
                    </a:lnTo>
                    <a:lnTo>
                      <a:pt x="526" y="62"/>
                    </a:lnTo>
                    <a:lnTo>
                      <a:pt x="505" y="48"/>
                    </a:lnTo>
                    <a:lnTo>
                      <a:pt x="483" y="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3" name="Freeform 217"/>
              <p:cNvSpPr>
                <a:spLocks/>
              </p:cNvSpPr>
              <p:nvPr userDrawn="1"/>
            </p:nvSpPr>
            <p:spPr bwMode="auto">
              <a:xfrm>
                <a:off x="4686" y="3625"/>
                <a:ext cx="82" cy="90"/>
              </a:xfrm>
              <a:custGeom>
                <a:avLst/>
                <a:gdLst>
                  <a:gd name="T0" fmla="*/ 0 w 736"/>
                  <a:gd name="T1" fmla="*/ 579 h 806"/>
                  <a:gd name="T2" fmla="*/ 87 w 736"/>
                  <a:gd name="T3" fmla="*/ 625 h 806"/>
                  <a:gd name="T4" fmla="*/ 229 w 736"/>
                  <a:gd name="T5" fmla="*/ 354 h 806"/>
                  <a:gd name="T6" fmla="*/ 486 w 736"/>
                  <a:gd name="T7" fmla="*/ 489 h 806"/>
                  <a:gd name="T8" fmla="*/ 346 w 736"/>
                  <a:gd name="T9" fmla="*/ 760 h 806"/>
                  <a:gd name="T10" fmla="*/ 435 w 736"/>
                  <a:gd name="T11" fmla="*/ 806 h 806"/>
                  <a:gd name="T12" fmla="*/ 736 w 736"/>
                  <a:gd name="T13" fmla="*/ 227 h 806"/>
                  <a:gd name="T14" fmla="*/ 647 w 736"/>
                  <a:gd name="T15" fmla="*/ 180 h 806"/>
                  <a:gd name="T16" fmla="*/ 525 w 736"/>
                  <a:gd name="T17" fmla="*/ 415 h 806"/>
                  <a:gd name="T18" fmla="*/ 266 w 736"/>
                  <a:gd name="T19" fmla="*/ 281 h 806"/>
                  <a:gd name="T20" fmla="*/ 388 w 736"/>
                  <a:gd name="T21" fmla="*/ 46 h 806"/>
                  <a:gd name="T22" fmla="*/ 301 w 736"/>
                  <a:gd name="T23" fmla="*/ 0 h 806"/>
                  <a:gd name="T24" fmla="*/ 0 w 736"/>
                  <a:gd name="T25" fmla="*/ 57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6" h="806">
                    <a:moveTo>
                      <a:pt x="0" y="579"/>
                    </a:moveTo>
                    <a:lnTo>
                      <a:pt x="87" y="625"/>
                    </a:lnTo>
                    <a:lnTo>
                      <a:pt x="229" y="354"/>
                    </a:lnTo>
                    <a:lnTo>
                      <a:pt x="486" y="489"/>
                    </a:lnTo>
                    <a:lnTo>
                      <a:pt x="346" y="760"/>
                    </a:lnTo>
                    <a:lnTo>
                      <a:pt x="435" y="806"/>
                    </a:lnTo>
                    <a:lnTo>
                      <a:pt x="736" y="227"/>
                    </a:lnTo>
                    <a:lnTo>
                      <a:pt x="647" y="180"/>
                    </a:lnTo>
                    <a:lnTo>
                      <a:pt x="525" y="415"/>
                    </a:lnTo>
                    <a:lnTo>
                      <a:pt x="266" y="281"/>
                    </a:lnTo>
                    <a:lnTo>
                      <a:pt x="388" y="46"/>
                    </a:lnTo>
                    <a:lnTo>
                      <a:pt x="301" y="0"/>
                    </a:lnTo>
                    <a:lnTo>
                      <a:pt x="0" y="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4" name="Freeform 218"/>
              <p:cNvSpPr>
                <a:spLocks/>
              </p:cNvSpPr>
              <p:nvPr userDrawn="1"/>
            </p:nvSpPr>
            <p:spPr bwMode="auto">
              <a:xfrm>
                <a:off x="4757" y="3662"/>
                <a:ext cx="82" cy="90"/>
              </a:xfrm>
              <a:custGeom>
                <a:avLst/>
                <a:gdLst>
                  <a:gd name="T0" fmla="*/ 0 w 739"/>
                  <a:gd name="T1" fmla="*/ 579 h 806"/>
                  <a:gd name="T2" fmla="*/ 90 w 739"/>
                  <a:gd name="T3" fmla="*/ 625 h 806"/>
                  <a:gd name="T4" fmla="*/ 239 w 739"/>
                  <a:gd name="T5" fmla="*/ 325 h 806"/>
                  <a:gd name="T6" fmla="*/ 268 w 739"/>
                  <a:gd name="T7" fmla="*/ 267 h 806"/>
                  <a:gd name="T8" fmla="*/ 291 w 739"/>
                  <a:gd name="T9" fmla="*/ 221 h 806"/>
                  <a:gd name="T10" fmla="*/ 306 w 739"/>
                  <a:gd name="T11" fmla="*/ 186 h 806"/>
                  <a:gd name="T12" fmla="*/ 316 w 739"/>
                  <a:gd name="T13" fmla="*/ 161 h 806"/>
                  <a:gd name="T14" fmla="*/ 316 w 739"/>
                  <a:gd name="T15" fmla="*/ 167 h 806"/>
                  <a:gd name="T16" fmla="*/ 316 w 739"/>
                  <a:gd name="T17" fmla="*/ 180 h 806"/>
                  <a:gd name="T18" fmla="*/ 316 w 739"/>
                  <a:gd name="T19" fmla="*/ 202 h 806"/>
                  <a:gd name="T20" fmla="*/ 316 w 739"/>
                  <a:gd name="T21" fmla="*/ 228 h 806"/>
                  <a:gd name="T22" fmla="*/ 316 w 739"/>
                  <a:gd name="T23" fmla="*/ 258 h 806"/>
                  <a:gd name="T24" fmla="*/ 316 w 739"/>
                  <a:gd name="T25" fmla="*/ 291 h 806"/>
                  <a:gd name="T26" fmla="*/ 317 w 739"/>
                  <a:gd name="T27" fmla="*/ 323 h 806"/>
                  <a:gd name="T28" fmla="*/ 319 w 739"/>
                  <a:gd name="T29" fmla="*/ 354 h 806"/>
                  <a:gd name="T30" fmla="*/ 345 w 739"/>
                  <a:gd name="T31" fmla="*/ 759 h 806"/>
                  <a:gd name="T32" fmla="*/ 438 w 739"/>
                  <a:gd name="T33" fmla="*/ 806 h 806"/>
                  <a:gd name="T34" fmla="*/ 739 w 739"/>
                  <a:gd name="T35" fmla="*/ 227 h 806"/>
                  <a:gd name="T36" fmla="*/ 652 w 739"/>
                  <a:gd name="T37" fmla="*/ 183 h 806"/>
                  <a:gd name="T38" fmla="*/ 504 w 739"/>
                  <a:gd name="T39" fmla="*/ 476 h 806"/>
                  <a:gd name="T40" fmla="*/ 476 w 739"/>
                  <a:gd name="T41" fmla="*/ 534 h 806"/>
                  <a:gd name="T42" fmla="*/ 453 w 739"/>
                  <a:gd name="T43" fmla="*/ 586 h 806"/>
                  <a:gd name="T44" fmla="*/ 437 w 739"/>
                  <a:gd name="T45" fmla="*/ 625 h 806"/>
                  <a:gd name="T46" fmla="*/ 431 w 739"/>
                  <a:gd name="T47" fmla="*/ 640 h 806"/>
                  <a:gd name="T48" fmla="*/ 431 w 739"/>
                  <a:gd name="T49" fmla="*/ 634 h 806"/>
                  <a:gd name="T50" fmla="*/ 431 w 739"/>
                  <a:gd name="T51" fmla="*/ 622 h 806"/>
                  <a:gd name="T52" fmla="*/ 431 w 739"/>
                  <a:gd name="T53" fmla="*/ 604 h 806"/>
                  <a:gd name="T54" fmla="*/ 431 w 739"/>
                  <a:gd name="T55" fmla="*/ 582 h 806"/>
                  <a:gd name="T56" fmla="*/ 430 w 739"/>
                  <a:gd name="T57" fmla="*/ 555 h 806"/>
                  <a:gd name="T58" fmla="*/ 430 w 739"/>
                  <a:gd name="T59" fmla="*/ 527 h 806"/>
                  <a:gd name="T60" fmla="*/ 429 w 739"/>
                  <a:gd name="T61" fmla="*/ 497 h 806"/>
                  <a:gd name="T62" fmla="*/ 428 w 739"/>
                  <a:gd name="T63" fmla="*/ 466 h 806"/>
                  <a:gd name="T64" fmla="*/ 402 w 739"/>
                  <a:gd name="T65" fmla="*/ 52 h 806"/>
                  <a:gd name="T66" fmla="*/ 301 w 739"/>
                  <a:gd name="T67" fmla="*/ 0 h 806"/>
                  <a:gd name="T68" fmla="*/ 0 w 739"/>
                  <a:gd name="T69" fmla="*/ 57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9" h="806">
                    <a:moveTo>
                      <a:pt x="0" y="579"/>
                    </a:moveTo>
                    <a:lnTo>
                      <a:pt x="90" y="625"/>
                    </a:lnTo>
                    <a:lnTo>
                      <a:pt x="239" y="325"/>
                    </a:lnTo>
                    <a:lnTo>
                      <a:pt x="268" y="267"/>
                    </a:lnTo>
                    <a:lnTo>
                      <a:pt x="291" y="221"/>
                    </a:lnTo>
                    <a:lnTo>
                      <a:pt x="306" y="186"/>
                    </a:lnTo>
                    <a:lnTo>
                      <a:pt x="316" y="161"/>
                    </a:lnTo>
                    <a:lnTo>
                      <a:pt x="316" y="167"/>
                    </a:lnTo>
                    <a:lnTo>
                      <a:pt x="316" y="180"/>
                    </a:lnTo>
                    <a:lnTo>
                      <a:pt x="316" y="202"/>
                    </a:lnTo>
                    <a:lnTo>
                      <a:pt x="316" y="228"/>
                    </a:lnTo>
                    <a:lnTo>
                      <a:pt x="316" y="258"/>
                    </a:lnTo>
                    <a:lnTo>
                      <a:pt x="316" y="291"/>
                    </a:lnTo>
                    <a:lnTo>
                      <a:pt x="317" y="323"/>
                    </a:lnTo>
                    <a:lnTo>
                      <a:pt x="319" y="354"/>
                    </a:lnTo>
                    <a:lnTo>
                      <a:pt x="345" y="759"/>
                    </a:lnTo>
                    <a:lnTo>
                      <a:pt x="438" y="806"/>
                    </a:lnTo>
                    <a:lnTo>
                      <a:pt x="739" y="227"/>
                    </a:lnTo>
                    <a:lnTo>
                      <a:pt x="652" y="183"/>
                    </a:lnTo>
                    <a:lnTo>
                      <a:pt x="504" y="476"/>
                    </a:lnTo>
                    <a:lnTo>
                      <a:pt x="476" y="534"/>
                    </a:lnTo>
                    <a:lnTo>
                      <a:pt x="453" y="586"/>
                    </a:lnTo>
                    <a:lnTo>
                      <a:pt x="437" y="625"/>
                    </a:lnTo>
                    <a:lnTo>
                      <a:pt x="431" y="640"/>
                    </a:lnTo>
                    <a:lnTo>
                      <a:pt x="431" y="634"/>
                    </a:lnTo>
                    <a:lnTo>
                      <a:pt x="431" y="622"/>
                    </a:lnTo>
                    <a:lnTo>
                      <a:pt x="431" y="604"/>
                    </a:lnTo>
                    <a:lnTo>
                      <a:pt x="431" y="582"/>
                    </a:lnTo>
                    <a:lnTo>
                      <a:pt x="430" y="555"/>
                    </a:lnTo>
                    <a:lnTo>
                      <a:pt x="430" y="527"/>
                    </a:lnTo>
                    <a:lnTo>
                      <a:pt x="429" y="497"/>
                    </a:lnTo>
                    <a:lnTo>
                      <a:pt x="428" y="466"/>
                    </a:lnTo>
                    <a:lnTo>
                      <a:pt x="402" y="52"/>
                    </a:lnTo>
                    <a:lnTo>
                      <a:pt x="301" y="0"/>
                    </a:lnTo>
                    <a:lnTo>
                      <a:pt x="0" y="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5" name="Freeform 219"/>
              <p:cNvSpPr>
                <a:spLocks noEditPoints="1"/>
              </p:cNvSpPr>
              <p:nvPr userDrawn="1"/>
            </p:nvSpPr>
            <p:spPr bwMode="auto">
              <a:xfrm>
                <a:off x="4833" y="3706"/>
                <a:ext cx="71" cy="76"/>
              </a:xfrm>
              <a:custGeom>
                <a:avLst/>
                <a:gdLst>
                  <a:gd name="T0" fmla="*/ 524 w 634"/>
                  <a:gd name="T1" fmla="*/ 317 h 682"/>
                  <a:gd name="T2" fmla="*/ 489 w 634"/>
                  <a:gd name="T3" fmla="*/ 412 h 682"/>
                  <a:gd name="T4" fmla="*/ 441 w 634"/>
                  <a:gd name="T5" fmla="*/ 499 h 682"/>
                  <a:gd name="T6" fmla="*/ 396 w 634"/>
                  <a:gd name="T7" fmla="*/ 553 h 682"/>
                  <a:gd name="T8" fmla="*/ 354 w 634"/>
                  <a:gd name="T9" fmla="*/ 584 h 682"/>
                  <a:gd name="T10" fmla="*/ 311 w 634"/>
                  <a:gd name="T11" fmla="*/ 597 h 682"/>
                  <a:gd name="T12" fmla="*/ 265 w 634"/>
                  <a:gd name="T13" fmla="*/ 596 h 682"/>
                  <a:gd name="T14" fmla="*/ 215 w 634"/>
                  <a:gd name="T15" fmla="*/ 579 h 682"/>
                  <a:gd name="T16" fmla="*/ 169 w 634"/>
                  <a:gd name="T17" fmla="*/ 554 h 682"/>
                  <a:gd name="T18" fmla="*/ 134 w 634"/>
                  <a:gd name="T19" fmla="*/ 524 h 682"/>
                  <a:gd name="T20" fmla="*/ 111 w 634"/>
                  <a:gd name="T21" fmla="*/ 490 h 682"/>
                  <a:gd name="T22" fmla="*/ 100 w 634"/>
                  <a:gd name="T23" fmla="*/ 454 h 682"/>
                  <a:gd name="T24" fmla="*/ 99 w 634"/>
                  <a:gd name="T25" fmla="*/ 413 h 682"/>
                  <a:gd name="T26" fmla="*/ 118 w 634"/>
                  <a:gd name="T27" fmla="*/ 325 h 682"/>
                  <a:gd name="T28" fmla="*/ 169 w 634"/>
                  <a:gd name="T29" fmla="*/ 214 h 682"/>
                  <a:gd name="T30" fmla="*/ 225 w 634"/>
                  <a:gd name="T31" fmla="*/ 135 h 682"/>
                  <a:gd name="T32" fmla="*/ 277 w 634"/>
                  <a:gd name="T33" fmla="*/ 98 h 682"/>
                  <a:gd name="T34" fmla="*/ 314 w 634"/>
                  <a:gd name="T35" fmla="*/ 86 h 682"/>
                  <a:gd name="T36" fmla="*/ 354 w 634"/>
                  <a:gd name="T37" fmla="*/ 86 h 682"/>
                  <a:gd name="T38" fmla="*/ 396 w 634"/>
                  <a:gd name="T39" fmla="*/ 95 h 682"/>
                  <a:gd name="T40" fmla="*/ 439 w 634"/>
                  <a:gd name="T41" fmla="*/ 115 h 682"/>
                  <a:gd name="T42" fmla="*/ 480 w 634"/>
                  <a:gd name="T43" fmla="*/ 144 h 682"/>
                  <a:gd name="T44" fmla="*/ 510 w 634"/>
                  <a:gd name="T45" fmla="*/ 180 h 682"/>
                  <a:gd name="T46" fmla="*/ 528 w 634"/>
                  <a:gd name="T47" fmla="*/ 222 h 682"/>
                  <a:gd name="T48" fmla="*/ 51 w 634"/>
                  <a:gd name="T49" fmla="*/ 199 h 682"/>
                  <a:gd name="T50" fmla="*/ 21 w 634"/>
                  <a:gd name="T51" fmla="*/ 268 h 682"/>
                  <a:gd name="T52" fmla="*/ 4 w 634"/>
                  <a:gd name="T53" fmla="*/ 334 h 682"/>
                  <a:gd name="T54" fmla="*/ 2 w 634"/>
                  <a:gd name="T55" fmla="*/ 400 h 682"/>
                  <a:gd name="T56" fmla="*/ 12 w 634"/>
                  <a:gd name="T57" fmla="*/ 464 h 682"/>
                  <a:gd name="T58" fmla="*/ 32 w 634"/>
                  <a:gd name="T59" fmla="*/ 519 h 682"/>
                  <a:gd name="T60" fmla="*/ 62 w 634"/>
                  <a:gd name="T61" fmla="*/ 566 h 682"/>
                  <a:gd name="T62" fmla="*/ 105 w 634"/>
                  <a:gd name="T63" fmla="*/ 605 h 682"/>
                  <a:gd name="T64" fmla="*/ 163 w 634"/>
                  <a:gd name="T65" fmla="*/ 641 h 682"/>
                  <a:gd name="T66" fmla="*/ 231 w 634"/>
                  <a:gd name="T67" fmla="*/ 670 h 682"/>
                  <a:gd name="T68" fmla="*/ 294 w 634"/>
                  <a:gd name="T69" fmla="*/ 682 h 682"/>
                  <a:gd name="T70" fmla="*/ 353 w 634"/>
                  <a:gd name="T71" fmla="*/ 679 h 682"/>
                  <a:gd name="T72" fmla="*/ 413 w 634"/>
                  <a:gd name="T73" fmla="*/ 660 h 682"/>
                  <a:gd name="T74" fmla="*/ 461 w 634"/>
                  <a:gd name="T75" fmla="*/ 633 h 682"/>
                  <a:gd name="T76" fmla="*/ 503 w 634"/>
                  <a:gd name="T77" fmla="*/ 596 h 682"/>
                  <a:gd name="T78" fmla="*/ 542 w 634"/>
                  <a:gd name="T79" fmla="*/ 546 h 682"/>
                  <a:gd name="T80" fmla="*/ 610 w 634"/>
                  <a:gd name="T81" fmla="*/ 414 h 682"/>
                  <a:gd name="T82" fmla="*/ 628 w 634"/>
                  <a:gd name="T83" fmla="*/ 353 h 682"/>
                  <a:gd name="T84" fmla="*/ 634 w 634"/>
                  <a:gd name="T85" fmla="*/ 295 h 682"/>
                  <a:gd name="T86" fmla="*/ 628 w 634"/>
                  <a:gd name="T87" fmla="*/ 240 h 682"/>
                  <a:gd name="T88" fmla="*/ 609 w 634"/>
                  <a:gd name="T89" fmla="*/ 180 h 682"/>
                  <a:gd name="T90" fmla="*/ 577 w 634"/>
                  <a:gd name="T91" fmla="*/ 127 h 682"/>
                  <a:gd name="T92" fmla="*/ 530 w 634"/>
                  <a:gd name="T93" fmla="*/ 79 h 682"/>
                  <a:gd name="T94" fmla="*/ 468 w 634"/>
                  <a:gd name="T95" fmla="*/ 38 h 682"/>
                  <a:gd name="T96" fmla="*/ 407 w 634"/>
                  <a:gd name="T97" fmla="*/ 13 h 682"/>
                  <a:gd name="T98" fmla="*/ 347 w 634"/>
                  <a:gd name="T99" fmla="*/ 2 h 682"/>
                  <a:gd name="T100" fmla="*/ 289 w 634"/>
                  <a:gd name="T101" fmla="*/ 3 h 682"/>
                  <a:gd name="T102" fmla="*/ 235 w 634"/>
                  <a:gd name="T103" fmla="*/ 17 h 682"/>
                  <a:gd name="T104" fmla="*/ 182 w 634"/>
                  <a:gd name="T105" fmla="*/ 45 h 682"/>
                  <a:gd name="T106" fmla="*/ 133 w 634"/>
                  <a:gd name="T107" fmla="*/ 84 h 682"/>
                  <a:gd name="T108" fmla="*/ 90 w 634"/>
                  <a:gd name="T109" fmla="*/ 135 h 682"/>
                  <a:gd name="T110" fmla="*/ 51 w 634"/>
                  <a:gd name="T111" fmla="*/ 19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4" h="682">
                    <a:moveTo>
                      <a:pt x="532" y="259"/>
                    </a:moveTo>
                    <a:lnTo>
                      <a:pt x="531" y="278"/>
                    </a:lnTo>
                    <a:lnTo>
                      <a:pt x="529" y="297"/>
                    </a:lnTo>
                    <a:lnTo>
                      <a:pt x="524" y="317"/>
                    </a:lnTo>
                    <a:lnTo>
                      <a:pt x="519" y="338"/>
                    </a:lnTo>
                    <a:lnTo>
                      <a:pt x="511" y="362"/>
                    </a:lnTo>
                    <a:lnTo>
                      <a:pt x="501" y="386"/>
                    </a:lnTo>
                    <a:lnTo>
                      <a:pt x="489" y="412"/>
                    </a:lnTo>
                    <a:lnTo>
                      <a:pt x="474" y="441"/>
                    </a:lnTo>
                    <a:lnTo>
                      <a:pt x="463" y="462"/>
                    </a:lnTo>
                    <a:lnTo>
                      <a:pt x="452" y="482"/>
                    </a:lnTo>
                    <a:lnTo>
                      <a:pt x="441" y="499"/>
                    </a:lnTo>
                    <a:lnTo>
                      <a:pt x="430" y="515"/>
                    </a:lnTo>
                    <a:lnTo>
                      <a:pt x="420" y="528"/>
                    </a:lnTo>
                    <a:lnTo>
                      <a:pt x="408" y="540"/>
                    </a:lnTo>
                    <a:lnTo>
                      <a:pt x="396" y="553"/>
                    </a:lnTo>
                    <a:lnTo>
                      <a:pt x="384" y="564"/>
                    </a:lnTo>
                    <a:lnTo>
                      <a:pt x="374" y="572"/>
                    </a:lnTo>
                    <a:lnTo>
                      <a:pt x="364" y="578"/>
                    </a:lnTo>
                    <a:lnTo>
                      <a:pt x="354" y="584"/>
                    </a:lnTo>
                    <a:lnTo>
                      <a:pt x="344" y="588"/>
                    </a:lnTo>
                    <a:lnTo>
                      <a:pt x="334" y="593"/>
                    </a:lnTo>
                    <a:lnTo>
                      <a:pt x="323" y="595"/>
                    </a:lnTo>
                    <a:lnTo>
                      <a:pt x="311" y="597"/>
                    </a:lnTo>
                    <a:lnTo>
                      <a:pt x="300" y="598"/>
                    </a:lnTo>
                    <a:lnTo>
                      <a:pt x="288" y="598"/>
                    </a:lnTo>
                    <a:lnTo>
                      <a:pt x="277" y="597"/>
                    </a:lnTo>
                    <a:lnTo>
                      <a:pt x="265" y="596"/>
                    </a:lnTo>
                    <a:lnTo>
                      <a:pt x="252" y="593"/>
                    </a:lnTo>
                    <a:lnTo>
                      <a:pt x="240" y="589"/>
                    </a:lnTo>
                    <a:lnTo>
                      <a:pt x="227" y="585"/>
                    </a:lnTo>
                    <a:lnTo>
                      <a:pt x="215" y="579"/>
                    </a:lnTo>
                    <a:lnTo>
                      <a:pt x="201" y="573"/>
                    </a:lnTo>
                    <a:lnTo>
                      <a:pt x="190" y="567"/>
                    </a:lnTo>
                    <a:lnTo>
                      <a:pt x="179" y="560"/>
                    </a:lnTo>
                    <a:lnTo>
                      <a:pt x="169" y="554"/>
                    </a:lnTo>
                    <a:lnTo>
                      <a:pt x="159" y="546"/>
                    </a:lnTo>
                    <a:lnTo>
                      <a:pt x="150" y="539"/>
                    </a:lnTo>
                    <a:lnTo>
                      <a:pt x="142" y="531"/>
                    </a:lnTo>
                    <a:lnTo>
                      <a:pt x="134" y="524"/>
                    </a:lnTo>
                    <a:lnTo>
                      <a:pt x="128" y="516"/>
                    </a:lnTo>
                    <a:lnTo>
                      <a:pt x="121" y="507"/>
                    </a:lnTo>
                    <a:lnTo>
                      <a:pt x="115" y="499"/>
                    </a:lnTo>
                    <a:lnTo>
                      <a:pt x="111" y="490"/>
                    </a:lnTo>
                    <a:lnTo>
                      <a:pt x="106" y="481"/>
                    </a:lnTo>
                    <a:lnTo>
                      <a:pt x="104" y="472"/>
                    </a:lnTo>
                    <a:lnTo>
                      <a:pt x="101" y="463"/>
                    </a:lnTo>
                    <a:lnTo>
                      <a:pt x="100" y="454"/>
                    </a:lnTo>
                    <a:lnTo>
                      <a:pt x="99" y="446"/>
                    </a:lnTo>
                    <a:lnTo>
                      <a:pt x="97" y="434"/>
                    </a:lnTo>
                    <a:lnTo>
                      <a:pt x="97" y="424"/>
                    </a:lnTo>
                    <a:lnTo>
                      <a:pt x="99" y="413"/>
                    </a:lnTo>
                    <a:lnTo>
                      <a:pt x="100" y="401"/>
                    </a:lnTo>
                    <a:lnTo>
                      <a:pt x="103" y="377"/>
                    </a:lnTo>
                    <a:lnTo>
                      <a:pt x="109" y="352"/>
                    </a:lnTo>
                    <a:lnTo>
                      <a:pt x="118" y="325"/>
                    </a:lnTo>
                    <a:lnTo>
                      <a:pt x="128" y="297"/>
                    </a:lnTo>
                    <a:lnTo>
                      <a:pt x="140" y="269"/>
                    </a:lnTo>
                    <a:lnTo>
                      <a:pt x="155" y="239"/>
                    </a:lnTo>
                    <a:lnTo>
                      <a:pt x="169" y="214"/>
                    </a:lnTo>
                    <a:lnTo>
                      <a:pt x="183" y="190"/>
                    </a:lnTo>
                    <a:lnTo>
                      <a:pt x="197" y="170"/>
                    </a:lnTo>
                    <a:lnTo>
                      <a:pt x="211" y="151"/>
                    </a:lnTo>
                    <a:lnTo>
                      <a:pt x="225" y="135"/>
                    </a:lnTo>
                    <a:lnTo>
                      <a:pt x="239" y="122"/>
                    </a:lnTo>
                    <a:lnTo>
                      <a:pt x="254" y="111"/>
                    </a:lnTo>
                    <a:lnTo>
                      <a:pt x="269" y="101"/>
                    </a:lnTo>
                    <a:lnTo>
                      <a:pt x="277" y="98"/>
                    </a:lnTo>
                    <a:lnTo>
                      <a:pt x="286" y="93"/>
                    </a:lnTo>
                    <a:lnTo>
                      <a:pt x="295" y="91"/>
                    </a:lnTo>
                    <a:lnTo>
                      <a:pt x="304" y="89"/>
                    </a:lnTo>
                    <a:lnTo>
                      <a:pt x="314" y="86"/>
                    </a:lnTo>
                    <a:lnTo>
                      <a:pt x="324" y="86"/>
                    </a:lnTo>
                    <a:lnTo>
                      <a:pt x="334" y="85"/>
                    </a:lnTo>
                    <a:lnTo>
                      <a:pt x="344" y="85"/>
                    </a:lnTo>
                    <a:lnTo>
                      <a:pt x="354" y="86"/>
                    </a:lnTo>
                    <a:lnTo>
                      <a:pt x="365" y="87"/>
                    </a:lnTo>
                    <a:lnTo>
                      <a:pt x="375" y="90"/>
                    </a:lnTo>
                    <a:lnTo>
                      <a:pt x="386" y="92"/>
                    </a:lnTo>
                    <a:lnTo>
                      <a:pt x="396" y="95"/>
                    </a:lnTo>
                    <a:lnTo>
                      <a:pt x="406" y="100"/>
                    </a:lnTo>
                    <a:lnTo>
                      <a:pt x="417" y="104"/>
                    </a:lnTo>
                    <a:lnTo>
                      <a:pt x="427" y="109"/>
                    </a:lnTo>
                    <a:lnTo>
                      <a:pt x="439" y="115"/>
                    </a:lnTo>
                    <a:lnTo>
                      <a:pt x="451" y="122"/>
                    </a:lnTo>
                    <a:lnTo>
                      <a:pt x="461" y="129"/>
                    </a:lnTo>
                    <a:lnTo>
                      <a:pt x="471" y="137"/>
                    </a:lnTo>
                    <a:lnTo>
                      <a:pt x="480" y="144"/>
                    </a:lnTo>
                    <a:lnTo>
                      <a:pt x="489" y="153"/>
                    </a:lnTo>
                    <a:lnTo>
                      <a:pt x="497" y="161"/>
                    </a:lnTo>
                    <a:lnTo>
                      <a:pt x="504" y="171"/>
                    </a:lnTo>
                    <a:lnTo>
                      <a:pt x="510" y="180"/>
                    </a:lnTo>
                    <a:lnTo>
                      <a:pt x="516" y="190"/>
                    </a:lnTo>
                    <a:lnTo>
                      <a:pt x="521" y="200"/>
                    </a:lnTo>
                    <a:lnTo>
                      <a:pt x="524" y="211"/>
                    </a:lnTo>
                    <a:lnTo>
                      <a:pt x="528" y="222"/>
                    </a:lnTo>
                    <a:lnTo>
                      <a:pt x="530" y="235"/>
                    </a:lnTo>
                    <a:lnTo>
                      <a:pt x="531" y="246"/>
                    </a:lnTo>
                    <a:lnTo>
                      <a:pt x="532" y="259"/>
                    </a:lnTo>
                    <a:close/>
                    <a:moveTo>
                      <a:pt x="51" y="199"/>
                    </a:moveTo>
                    <a:lnTo>
                      <a:pt x="42" y="217"/>
                    </a:lnTo>
                    <a:lnTo>
                      <a:pt x="34" y="234"/>
                    </a:lnTo>
                    <a:lnTo>
                      <a:pt x="26" y="251"/>
                    </a:lnTo>
                    <a:lnTo>
                      <a:pt x="21" y="268"/>
                    </a:lnTo>
                    <a:lnTo>
                      <a:pt x="15" y="285"/>
                    </a:lnTo>
                    <a:lnTo>
                      <a:pt x="10" y="302"/>
                    </a:lnTo>
                    <a:lnTo>
                      <a:pt x="7" y="318"/>
                    </a:lnTo>
                    <a:lnTo>
                      <a:pt x="4" y="334"/>
                    </a:lnTo>
                    <a:lnTo>
                      <a:pt x="2" y="351"/>
                    </a:lnTo>
                    <a:lnTo>
                      <a:pt x="0" y="367"/>
                    </a:lnTo>
                    <a:lnTo>
                      <a:pt x="0" y="383"/>
                    </a:lnTo>
                    <a:lnTo>
                      <a:pt x="2" y="400"/>
                    </a:lnTo>
                    <a:lnTo>
                      <a:pt x="3" y="415"/>
                    </a:lnTo>
                    <a:lnTo>
                      <a:pt x="5" y="432"/>
                    </a:lnTo>
                    <a:lnTo>
                      <a:pt x="7" y="448"/>
                    </a:lnTo>
                    <a:lnTo>
                      <a:pt x="12" y="464"/>
                    </a:lnTo>
                    <a:lnTo>
                      <a:pt x="15" y="479"/>
                    </a:lnTo>
                    <a:lnTo>
                      <a:pt x="21" y="493"/>
                    </a:lnTo>
                    <a:lnTo>
                      <a:pt x="25" y="507"/>
                    </a:lnTo>
                    <a:lnTo>
                      <a:pt x="32" y="519"/>
                    </a:lnTo>
                    <a:lnTo>
                      <a:pt x="38" y="531"/>
                    </a:lnTo>
                    <a:lnTo>
                      <a:pt x="45" y="544"/>
                    </a:lnTo>
                    <a:lnTo>
                      <a:pt x="53" y="555"/>
                    </a:lnTo>
                    <a:lnTo>
                      <a:pt x="62" y="566"/>
                    </a:lnTo>
                    <a:lnTo>
                      <a:pt x="72" y="576"/>
                    </a:lnTo>
                    <a:lnTo>
                      <a:pt x="82" y="586"/>
                    </a:lnTo>
                    <a:lnTo>
                      <a:pt x="93" y="596"/>
                    </a:lnTo>
                    <a:lnTo>
                      <a:pt x="105" y="605"/>
                    </a:lnTo>
                    <a:lnTo>
                      <a:pt x="119" y="614"/>
                    </a:lnTo>
                    <a:lnTo>
                      <a:pt x="132" y="624"/>
                    </a:lnTo>
                    <a:lnTo>
                      <a:pt x="148" y="632"/>
                    </a:lnTo>
                    <a:lnTo>
                      <a:pt x="163" y="641"/>
                    </a:lnTo>
                    <a:lnTo>
                      <a:pt x="181" y="650"/>
                    </a:lnTo>
                    <a:lnTo>
                      <a:pt x="198" y="657"/>
                    </a:lnTo>
                    <a:lnTo>
                      <a:pt x="215" y="664"/>
                    </a:lnTo>
                    <a:lnTo>
                      <a:pt x="231" y="670"/>
                    </a:lnTo>
                    <a:lnTo>
                      <a:pt x="247" y="674"/>
                    </a:lnTo>
                    <a:lnTo>
                      <a:pt x="262" y="678"/>
                    </a:lnTo>
                    <a:lnTo>
                      <a:pt x="278" y="681"/>
                    </a:lnTo>
                    <a:lnTo>
                      <a:pt x="294" y="682"/>
                    </a:lnTo>
                    <a:lnTo>
                      <a:pt x="308" y="682"/>
                    </a:lnTo>
                    <a:lnTo>
                      <a:pt x="323" y="682"/>
                    </a:lnTo>
                    <a:lnTo>
                      <a:pt x="338" y="681"/>
                    </a:lnTo>
                    <a:lnTo>
                      <a:pt x="353" y="679"/>
                    </a:lnTo>
                    <a:lnTo>
                      <a:pt x="367" y="675"/>
                    </a:lnTo>
                    <a:lnTo>
                      <a:pt x="383" y="671"/>
                    </a:lnTo>
                    <a:lnTo>
                      <a:pt x="397" y="665"/>
                    </a:lnTo>
                    <a:lnTo>
                      <a:pt x="413" y="660"/>
                    </a:lnTo>
                    <a:lnTo>
                      <a:pt x="425" y="654"/>
                    </a:lnTo>
                    <a:lnTo>
                      <a:pt x="439" y="647"/>
                    </a:lnTo>
                    <a:lnTo>
                      <a:pt x="450" y="641"/>
                    </a:lnTo>
                    <a:lnTo>
                      <a:pt x="461" y="633"/>
                    </a:lnTo>
                    <a:lnTo>
                      <a:pt x="472" y="625"/>
                    </a:lnTo>
                    <a:lnTo>
                      <a:pt x="483" y="616"/>
                    </a:lnTo>
                    <a:lnTo>
                      <a:pt x="493" y="606"/>
                    </a:lnTo>
                    <a:lnTo>
                      <a:pt x="503" y="596"/>
                    </a:lnTo>
                    <a:lnTo>
                      <a:pt x="513" y="585"/>
                    </a:lnTo>
                    <a:lnTo>
                      <a:pt x="523" y="573"/>
                    </a:lnTo>
                    <a:lnTo>
                      <a:pt x="533" y="560"/>
                    </a:lnTo>
                    <a:lnTo>
                      <a:pt x="542" y="546"/>
                    </a:lnTo>
                    <a:lnTo>
                      <a:pt x="561" y="516"/>
                    </a:lnTo>
                    <a:lnTo>
                      <a:pt x="580" y="481"/>
                    </a:lnTo>
                    <a:lnTo>
                      <a:pt x="597" y="448"/>
                    </a:lnTo>
                    <a:lnTo>
                      <a:pt x="610" y="414"/>
                    </a:lnTo>
                    <a:lnTo>
                      <a:pt x="616" y="399"/>
                    </a:lnTo>
                    <a:lnTo>
                      <a:pt x="620" y="383"/>
                    </a:lnTo>
                    <a:lnTo>
                      <a:pt x="625" y="367"/>
                    </a:lnTo>
                    <a:lnTo>
                      <a:pt x="628" y="353"/>
                    </a:lnTo>
                    <a:lnTo>
                      <a:pt x="630" y="338"/>
                    </a:lnTo>
                    <a:lnTo>
                      <a:pt x="633" y="324"/>
                    </a:lnTo>
                    <a:lnTo>
                      <a:pt x="634" y="309"/>
                    </a:lnTo>
                    <a:lnTo>
                      <a:pt x="634" y="295"/>
                    </a:lnTo>
                    <a:lnTo>
                      <a:pt x="634" y="282"/>
                    </a:lnTo>
                    <a:lnTo>
                      <a:pt x="633" y="267"/>
                    </a:lnTo>
                    <a:lnTo>
                      <a:pt x="630" y="254"/>
                    </a:lnTo>
                    <a:lnTo>
                      <a:pt x="628" y="240"/>
                    </a:lnTo>
                    <a:lnTo>
                      <a:pt x="625" y="225"/>
                    </a:lnTo>
                    <a:lnTo>
                      <a:pt x="620" y="210"/>
                    </a:lnTo>
                    <a:lnTo>
                      <a:pt x="615" y="195"/>
                    </a:lnTo>
                    <a:lnTo>
                      <a:pt x="609" y="180"/>
                    </a:lnTo>
                    <a:lnTo>
                      <a:pt x="601" y="167"/>
                    </a:lnTo>
                    <a:lnTo>
                      <a:pt x="595" y="153"/>
                    </a:lnTo>
                    <a:lnTo>
                      <a:pt x="586" y="140"/>
                    </a:lnTo>
                    <a:lnTo>
                      <a:pt x="577" y="127"/>
                    </a:lnTo>
                    <a:lnTo>
                      <a:pt x="566" y="114"/>
                    </a:lnTo>
                    <a:lnTo>
                      <a:pt x="555" y="102"/>
                    </a:lnTo>
                    <a:lnTo>
                      <a:pt x="542" y="90"/>
                    </a:lnTo>
                    <a:lnTo>
                      <a:pt x="530" y="79"/>
                    </a:lnTo>
                    <a:lnTo>
                      <a:pt x="516" y="67"/>
                    </a:lnTo>
                    <a:lnTo>
                      <a:pt x="501" y="57"/>
                    </a:lnTo>
                    <a:lnTo>
                      <a:pt x="485" y="47"/>
                    </a:lnTo>
                    <a:lnTo>
                      <a:pt x="468" y="38"/>
                    </a:lnTo>
                    <a:lnTo>
                      <a:pt x="453" y="31"/>
                    </a:lnTo>
                    <a:lnTo>
                      <a:pt x="437" y="24"/>
                    </a:lnTo>
                    <a:lnTo>
                      <a:pt x="422" y="18"/>
                    </a:lnTo>
                    <a:lnTo>
                      <a:pt x="407" y="13"/>
                    </a:lnTo>
                    <a:lnTo>
                      <a:pt x="392" y="9"/>
                    </a:lnTo>
                    <a:lnTo>
                      <a:pt x="377" y="6"/>
                    </a:lnTo>
                    <a:lnTo>
                      <a:pt x="363" y="4"/>
                    </a:lnTo>
                    <a:lnTo>
                      <a:pt x="347" y="2"/>
                    </a:lnTo>
                    <a:lnTo>
                      <a:pt x="333" y="0"/>
                    </a:lnTo>
                    <a:lnTo>
                      <a:pt x="318" y="0"/>
                    </a:lnTo>
                    <a:lnTo>
                      <a:pt x="304" y="2"/>
                    </a:lnTo>
                    <a:lnTo>
                      <a:pt x="289" y="3"/>
                    </a:lnTo>
                    <a:lnTo>
                      <a:pt x="276" y="6"/>
                    </a:lnTo>
                    <a:lnTo>
                      <a:pt x="261" y="9"/>
                    </a:lnTo>
                    <a:lnTo>
                      <a:pt x="248" y="13"/>
                    </a:lnTo>
                    <a:lnTo>
                      <a:pt x="235" y="17"/>
                    </a:lnTo>
                    <a:lnTo>
                      <a:pt x="221" y="23"/>
                    </a:lnTo>
                    <a:lnTo>
                      <a:pt x="208" y="29"/>
                    </a:lnTo>
                    <a:lnTo>
                      <a:pt x="194" y="37"/>
                    </a:lnTo>
                    <a:lnTo>
                      <a:pt x="182" y="45"/>
                    </a:lnTo>
                    <a:lnTo>
                      <a:pt x="169" y="53"/>
                    </a:lnTo>
                    <a:lnTo>
                      <a:pt x="157" y="63"/>
                    </a:lnTo>
                    <a:lnTo>
                      <a:pt x="145" y="73"/>
                    </a:lnTo>
                    <a:lnTo>
                      <a:pt x="133" y="84"/>
                    </a:lnTo>
                    <a:lnTo>
                      <a:pt x="122" y="96"/>
                    </a:lnTo>
                    <a:lnTo>
                      <a:pt x="111" y="109"/>
                    </a:lnTo>
                    <a:lnTo>
                      <a:pt x="100" y="122"/>
                    </a:lnTo>
                    <a:lnTo>
                      <a:pt x="90" y="135"/>
                    </a:lnTo>
                    <a:lnTo>
                      <a:pt x="80" y="150"/>
                    </a:lnTo>
                    <a:lnTo>
                      <a:pt x="70" y="166"/>
                    </a:lnTo>
                    <a:lnTo>
                      <a:pt x="60" y="182"/>
                    </a:lnTo>
                    <a:lnTo>
                      <a:pt x="51" y="1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6" name="Freeform 220"/>
              <p:cNvSpPr>
                <a:spLocks/>
              </p:cNvSpPr>
              <p:nvPr userDrawn="1"/>
            </p:nvSpPr>
            <p:spPr bwMode="auto">
              <a:xfrm>
                <a:off x="4898" y="3736"/>
                <a:ext cx="43" cy="82"/>
              </a:xfrm>
              <a:custGeom>
                <a:avLst/>
                <a:gdLst>
                  <a:gd name="T0" fmla="*/ 0 w 391"/>
                  <a:gd name="T1" fmla="*/ 579 h 746"/>
                  <a:gd name="T2" fmla="*/ 323 w 391"/>
                  <a:gd name="T3" fmla="*/ 746 h 746"/>
                  <a:gd name="T4" fmla="*/ 374 w 391"/>
                  <a:gd name="T5" fmla="*/ 678 h 746"/>
                  <a:gd name="T6" fmla="*/ 129 w 391"/>
                  <a:gd name="T7" fmla="*/ 550 h 746"/>
                  <a:gd name="T8" fmla="*/ 391 w 391"/>
                  <a:gd name="T9" fmla="*/ 46 h 746"/>
                  <a:gd name="T10" fmla="*/ 303 w 391"/>
                  <a:gd name="T11" fmla="*/ 0 h 746"/>
                  <a:gd name="T12" fmla="*/ 0 w 391"/>
                  <a:gd name="T13" fmla="*/ 579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1" h="746">
                    <a:moveTo>
                      <a:pt x="0" y="579"/>
                    </a:moveTo>
                    <a:lnTo>
                      <a:pt x="323" y="746"/>
                    </a:lnTo>
                    <a:lnTo>
                      <a:pt x="374" y="678"/>
                    </a:lnTo>
                    <a:lnTo>
                      <a:pt x="129" y="550"/>
                    </a:lnTo>
                    <a:lnTo>
                      <a:pt x="391" y="46"/>
                    </a:lnTo>
                    <a:lnTo>
                      <a:pt x="303" y="0"/>
                    </a:lnTo>
                    <a:lnTo>
                      <a:pt x="0" y="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7" name="Freeform 221"/>
              <p:cNvSpPr>
                <a:spLocks/>
              </p:cNvSpPr>
              <p:nvPr userDrawn="1"/>
            </p:nvSpPr>
            <p:spPr bwMode="auto">
              <a:xfrm>
                <a:off x="4744" y="3546"/>
                <a:ext cx="44" cy="83"/>
              </a:xfrm>
              <a:custGeom>
                <a:avLst/>
                <a:gdLst>
                  <a:gd name="T0" fmla="*/ 0 w 390"/>
                  <a:gd name="T1" fmla="*/ 580 h 747"/>
                  <a:gd name="T2" fmla="*/ 322 w 390"/>
                  <a:gd name="T3" fmla="*/ 747 h 747"/>
                  <a:gd name="T4" fmla="*/ 373 w 390"/>
                  <a:gd name="T5" fmla="*/ 679 h 747"/>
                  <a:gd name="T6" fmla="*/ 127 w 390"/>
                  <a:gd name="T7" fmla="*/ 551 h 747"/>
                  <a:gd name="T8" fmla="*/ 390 w 390"/>
                  <a:gd name="T9" fmla="*/ 47 h 747"/>
                  <a:gd name="T10" fmla="*/ 301 w 390"/>
                  <a:gd name="T11" fmla="*/ 0 h 747"/>
                  <a:gd name="T12" fmla="*/ 0 w 390"/>
                  <a:gd name="T13" fmla="*/ 58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" h="747">
                    <a:moveTo>
                      <a:pt x="0" y="580"/>
                    </a:moveTo>
                    <a:lnTo>
                      <a:pt x="322" y="747"/>
                    </a:lnTo>
                    <a:lnTo>
                      <a:pt x="373" y="679"/>
                    </a:lnTo>
                    <a:lnTo>
                      <a:pt x="127" y="551"/>
                    </a:lnTo>
                    <a:lnTo>
                      <a:pt x="390" y="47"/>
                    </a:lnTo>
                    <a:lnTo>
                      <a:pt x="301" y="0"/>
                    </a:lnTo>
                    <a:lnTo>
                      <a:pt x="0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8" name="Freeform 222"/>
              <p:cNvSpPr>
                <a:spLocks noEditPoints="1"/>
              </p:cNvSpPr>
              <p:nvPr userDrawn="1"/>
            </p:nvSpPr>
            <p:spPr bwMode="auto">
              <a:xfrm>
                <a:off x="4951" y="3767"/>
                <a:ext cx="70" cy="76"/>
              </a:xfrm>
              <a:custGeom>
                <a:avLst/>
                <a:gdLst>
                  <a:gd name="T0" fmla="*/ 524 w 634"/>
                  <a:gd name="T1" fmla="*/ 317 h 681"/>
                  <a:gd name="T2" fmla="*/ 488 w 634"/>
                  <a:gd name="T3" fmla="*/ 411 h 681"/>
                  <a:gd name="T4" fmla="*/ 440 w 634"/>
                  <a:gd name="T5" fmla="*/ 498 h 681"/>
                  <a:gd name="T6" fmla="*/ 395 w 634"/>
                  <a:gd name="T7" fmla="*/ 552 h 681"/>
                  <a:gd name="T8" fmla="*/ 354 w 634"/>
                  <a:gd name="T9" fmla="*/ 583 h 681"/>
                  <a:gd name="T10" fmla="*/ 310 w 634"/>
                  <a:gd name="T11" fmla="*/ 596 h 681"/>
                  <a:gd name="T12" fmla="*/ 264 w 634"/>
                  <a:gd name="T13" fmla="*/ 595 h 681"/>
                  <a:gd name="T14" fmla="*/ 213 w 634"/>
                  <a:gd name="T15" fmla="*/ 579 h 681"/>
                  <a:gd name="T16" fmla="*/ 168 w 634"/>
                  <a:gd name="T17" fmla="*/ 553 h 681"/>
                  <a:gd name="T18" fmla="*/ 133 w 634"/>
                  <a:gd name="T19" fmla="*/ 523 h 681"/>
                  <a:gd name="T20" fmla="*/ 110 w 634"/>
                  <a:gd name="T21" fmla="*/ 489 h 681"/>
                  <a:gd name="T22" fmla="*/ 99 w 634"/>
                  <a:gd name="T23" fmla="*/ 454 h 681"/>
                  <a:gd name="T24" fmla="*/ 97 w 634"/>
                  <a:gd name="T25" fmla="*/ 411 h 681"/>
                  <a:gd name="T26" fmla="*/ 116 w 634"/>
                  <a:gd name="T27" fmla="*/ 324 h 681"/>
                  <a:gd name="T28" fmla="*/ 169 w 634"/>
                  <a:gd name="T29" fmla="*/ 213 h 681"/>
                  <a:gd name="T30" fmla="*/ 225 w 634"/>
                  <a:gd name="T31" fmla="*/ 135 h 681"/>
                  <a:gd name="T32" fmla="*/ 277 w 634"/>
                  <a:gd name="T33" fmla="*/ 96 h 681"/>
                  <a:gd name="T34" fmla="*/ 313 w 634"/>
                  <a:gd name="T35" fmla="*/ 86 h 681"/>
                  <a:gd name="T36" fmla="*/ 354 w 634"/>
                  <a:gd name="T37" fmla="*/ 86 h 681"/>
                  <a:gd name="T38" fmla="*/ 396 w 634"/>
                  <a:gd name="T39" fmla="*/ 95 h 681"/>
                  <a:gd name="T40" fmla="*/ 439 w 634"/>
                  <a:gd name="T41" fmla="*/ 115 h 681"/>
                  <a:gd name="T42" fmla="*/ 480 w 634"/>
                  <a:gd name="T43" fmla="*/ 144 h 681"/>
                  <a:gd name="T44" fmla="*/ 510 w 634"/>
                  <a:gd name="T45" fmla="*/ 179 h 681"/>
                  <a:gd name="T46" fmla="*/ 527 w 634"/>
                  <a:gd name="T47" fmla="*/ 222 h 681"/>
                  <a:gd name="T48" fmla="*/ 50 w 634"/>
                  <a:gd name="T49" fmla="*/ 198 h 681"/>
                  <a:gd name="T50" fmla="*/ 19 w 634"/>
                  <a:gd name="T51" fmla="*/ 267 h 681"/>
                  <a:gd name="T52" fmla="*/ 4 w 634"/>
                  <a:gd name="T53" fmla="*/ 333 h 681"/>
                  <a:gd name="T54" fmla="*/ 0 w 634"/>
                  <a:gd name="T55" fmla="*/ 398 h 681"/>
                  <a:gd name="T56" fmla="*/ 11 w 634"/>
                  <a:gd name="T57" fmla="*/ 464 h 681"/>
                  <a:gd name="T58" fmla="*/ 31 w 634"/>
                  <a:gd name="T59" fmla="*/ 518 h 681"/>
                  <a:gd name="T60" fmla="*/ 62 w 634"/>
                  <a:gd name="T61" fmla="*/ 564 h 681"/>
                  <a:gd name="T62" fmla="*/ 105 w 634"/>
                  <a:gd name="T63" fmla="*/ 604 h 681"/>
                  <a:gd name="T64" fmla="*/ 162 w 634"/>
                  <a:gd name="T65" fmla="*/ 640 h 681"/>
                  <a:gd name="T66" fmla="*/ 230 w 634"/>
                  <a:gd name="T67" fmla="*/ 669 h 681"/>
                  <a:gd name="T68" fmla="*/ 293 w 634"/>
                  <a:gd name="T69" fmla="*/ 681 h 681"/>
                  <a:gd name="T70" fmla="*/ 352 w 634"/>
                  <a:gd name="T71" fmla="*/ 677 h 681"/>
                  <a:gd name="T72" fmla="*/ 412 w 634"/>
                  <a:gd name="T73" fmla="*/ 659 h 681"/>
                  <a:gd name="T74" fmla="*/ 461 w 634"/>
                  <a:gd name="T75" fmla="*/ 632 h 681"/>
                  <a:gd name="T76" fmla="*/ 503 w 634"/>
                  <a:gd name="T77" fmla="*/ 595 h 681"/>
                  <a:gd name="T78" fmla="*/ 542 w 634"/>
                  <a:gd name="T79" fmla="*/ 545 h 681"/>
                  <a:gd name="T80" fmla="*/ 609 w 634"/>
                  <a:gd name="T81" fmla="*/ 414 h 681"/>
                  <a:gd name="T82" fmla="*/ 628 w 634"/>
                  <a:gd name="T83" fmla="*/ 352 h 681"/>
                  <a:gd name="T84" fmla="*/ 634 w 634"/>
                  <a:gd name="T85" fmla="*/ 294 h 681"/>
                  <a:gd name="T86" fmla="*/ 627 w 634"/>
                  <a:gd name="T87" fmla="*/ 240 h 681"/>
                  <a:gd name="T88" fmla="*/ 608 w 634"/>
                  <a:gd name="T89" fmla="*/ 179 h 681"/>
                  <a:gd name="T90" fmla="*/ 576 w 634"/>
                  <a:gd name="T91" fmla="*/ 126 h 681"/>
                  <a:gd name="T92" fmla="*/ 529 w 634"/>
                  <a:gd name="T93" fmla="*/ 78 h 681"/>
                  <a:gd name="T94" fmla="*/ 468 w 634"/>
                  <a:gd name="T95" fmla="*/ 38 h 681"/>
                  <a:gd name="T96" fmla="*/ 406 w 634"/>
                  <a:gd name="T97" fmla="*/ 12 h 681"/>
                  <a:gd name="T98" fmla="*/ 347 w 634"/>
                  <a:gd name="T99" fmla="*/ 1 h 681"/>
                  <a:gd name="T100" fmla="*/ 289 w 634"/>
                  <a:gd name="T101" fmla="*/ 2 h 681"/>
                  <a:gd name="T102" fmla="*/ 233 w 634"/>
                  <a:gd name="T103" fmla="*/ 16 h 681"/>
                  <a:gd name="T104" fmla="*/ 181 w 634"/>
                  <a:gd name="T105" fmla="*/ 43 h 681"/>
                  <a:gd name="T106" fmla="*/ 133 w 634"/>
                  <a:gd name="T107" fmla="*/ 83 h 681"/>
                  <a:gd name="T108" fmla="*/ 89 w 634"/>
                  <a:gd name="T109" fmla="*/ 135 h 681"/>
                  <a:gd name="T110" fmla="*/ 50 w 634"/>
                  <a:gd name="T111" fmla="*/ 198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4" h="681">
                    <a:moveTo>
                      <a:pt x="531" y="259"/>
                    </a:moveTo>
                    <a:lnTo>
                      <a:pt x="531" y="276"/>
                    </a:lnTo>
                    <a:lnTo>
                      <a:pt x="528" y="296"/>
                    </a:lnTo>
                    <a:lnTo>
                      <a:pt x="524" y="317"/>
                    </a:lnTo>
                    <a:lnTo>
                      <a:pt x="518" y="338"/>
                    </a:lnTo>
                    <a:lnTo>
                      <a:pt x="510" y="361"/>
                    </a:lnTo>
                    <a:lnTo>
                      <a:pt x="500" y="385"/>
                    </a:lnTo>
                    <a:lnTo>
                      <a:pt x="488" y="411"/>
                    </a:lnTo>
                    <a:lnTo>
                      <a:pt x="474" y="439"/>
                    </a:lnTo>
                    <a:lnTo>
                      <a:pt x="462" y="462"/>
                    </a:lnTo>
                    <a:lnTo>
                      <a:pt x="451" y="480"/>
                    </a:lnTo>
                    <a:lnTo>
                      <a:pt x="440" y="498"/>
                    </a:lnTo>
                    <a:lnTo>
                      <a:pt x="430" y="514"/>
                    </a:lnTo>
                    <a:lnTo>
                      <a:pt x="419" y="527"/>
                    </a:lnTo>
                    <a:lnTo>
                      <a:pt x="407" y="540"/>
                    </a:lnTo>
                    <a:lnTo>
                      <a:pt x="395" y="552"/>
                    </a:lnTo>
                    <a:lnTo>
                      <a:pt x="383" y="563"/>
                    </a:lnTo>
                    <a:lnTo>
                      <a:pt x="374" y="571"/>
                    </a:lnTo>
                    <a:lnTo>
                      <a:pt x="364" y="578"/>
                    </a:lnTo>
                    <a:lnTo>
                      <a:pt x="354" y="583"/>
                    </a:lnTo>
                    <a:lnTo>
                      <a:pt x="344" y="588"/>
                    </a:lnTo>
                    <a:lnTo>
                      <a:pt x="333" y="592"/>
                    </a:lnTo>
                    <a:lnTo>
                      <a:pt x="322" y="594"/>
                    </a:lnTo>
                    <a:lnTo>
                      <a:pt x="310" y="596"/>
                    </a:lnTo>
                    <a:lnTo>
                      <a:pt x="299" y="598"/>
                    </a:lnTo>
                    <a:lnTo>
                      <a:pt x="288" y="598"/>
                    </a:lnTo>
                    <a:lnTo>
                      <a:pt x="276" y="596"/>
                    </a:lnTo>
                    <a:lnTo>
                      <a:pt x="264" y="595"/>
                    </a:lnTo>
                    <a:lnTo>
                      <a:pt x="251" y="592"/>
                    </a:lnTo>
                    <a:lnTo>
                      <a:pt x="239" y="589"/>
                    </a:lnTo>
                    <a:lnTo>
                      <a:pt x="227" y="584"/>
                    </a:lnTo>
                    <a:lnTo>
                      <a:pt x="213" y="579"/>
                    </a:lnTo>
                    <a:lnTo>
                      <a:pt x="200" y="572"/>
                    </a:lnTo>
                    <a:lnTo>
                      <a:pt x="189" y="566"/>
                    </a:lnTo>
                    <a:lnTo>
                      <a:pt x="178" y="560"/>
                    </a:lnTo>
                    <a:lnTo>
                      <a:pt x="168" y="553"/>
                    </a:lnTo>
                    <a:lnTo>
                      <a:pt x="159" y="545"/>
                    </a:lnTo>
                    <a:lnTo>
                      <a:pt x="150" y="537"/>
                    </a:lnTo>
                    <a:lnTo>
                      <a:pt x="141" y="531"/>
                    </a:lnTo>
                    <a:lnTo>
                      <a:pt x="133" y="523"/>
                    </a:lnTo>
                    <a:lnTo>
                      <a:pt x="126" y="514"/>
                    </a:lnTo>
                    <a:lnTo>
                      <a:pt x="121" y="506"/>
                    </a:lnTo>
                    <a:lnTo>
                      <a:pt x="115" y="497"/>
                    </a:lnTo>
                    <a:lnTo>
                      <a:pt x="110" y="489"/>
                    </a:lnTo>
                    <a:lnTo>
                      <a:pt x="106" y="480"/>
                    </a:lnTo>
                    <a:lnTo>
                      <a:pt x="103" y="472"/>
                    </a:lnTo>
                    <a:lnTo>
                      <a:pt x="101" y="463"/>
                    </a:lnTo>
                    <a:lnTo>
                      <a:pt x="99" y="454"/>
                    </a:lnTo>
                    <a:lnTo>
                      <a:pt x="99" y="444"/>
                    </a:lnTo>
                    <a:lnTo>
                      <a:pt x="97" y="434"/>
                    </a:lnTo>
                    <a:lnTo>
                      <a:pt x="97" y="422"/>
                    </a:lnTo>
                    <a:lnTo>
                      <a:pt x="97" y="411"/>
                    </a:lnTo>
                    <a:lnTo>
                      <a:pt x="99" y="400"/>
                    </a:lnTo>
                    <a:lnTo>
                      <a:pt x="103" y="377"/>
                    </a:lnTo>
                    <a:lnTo>
                      <a:pt x="109" y="351"/>
                    </a:lnTo>
                    <a:lnTo>
                      <a:pt x="116" y="324"/>
                    </a:lnTo>
                    <a:lnTo>
                      <a:pt x="128" y="296"/>
                    </a:lnTo>
                    <a:lnTo>
                      <a:pt x="140" y="267"/>
                    </a:lnTo>
                    <a:lnTo>
                      <a:pt x="154" y="238"/>
                    </a:lnTo>
                    <a:lnTo>
                      <a:pt x="169" y="213"/>
                    </a:lnTo>
                    <a:lnTo>
                      <a:pt x="182" y="189"/>
                    </a:lnTo>
                    <a:lnTo>
                      <a:pt x="197" y="168"/>
                    </a:lnTo>
                    <a:lnTo>
                      <a:pt x="210" y="150"/>
                    </a:lnTo>
                    <a:lnTo>
                      <a:pt x="225" y="135"/>
                    </a:lnTo>
                    <a:lnTo>
                      <a:pt x="239" y="121"/>
                    </a:lnTo>
                    <a:lnTo>
                      <a:pt x="254" y="109"/>
                    </a:lnTo>
                    <a:lnTo>
                      <a:pt x="268" y="100"/>
                    </a:lnTo>
                    <a:lnTo>
                      <a:pt x="277" y="96"/>
                    </a:lnTo>
                    <a:lnTo>
                      <a:pt x="285" y="92"/>
                    </a:lnTo>
                    <a:lnTo>
                      <a:pt x="294" y="90"/>
                    </a:lnTo>
                    <a:lnTo>
                      <a:pt x="304" y="88"/>
                    </a:lnTo>
                    <a:lnTo>
                      <a:pt x="313" y="86"/>
                    </a:lnTo>
                    <a:lnTo>
                      <a:pt x="323" y="84"/>
                    </a:lnTo>
                    <a:lnTo>
                      <a:pt x="333" y="84"/>
                    </a:lnTo>
                    <a:lnTo>
                      <a:pt x="344" y="84"/>
                    </a:lnTo>
                    <a:lnTo>
                      <a:pt x="354" y="86"/>
                    </a:lnTo>
                    <a:lnTo>
                      <a:pt x="364" y="87"/>
                    </a:lnTo>
                    <a:lnTo>
                      <a:pt x="375" y="89"/>
                    </a:lnTo>
                    <a:lnTo>
                      <a:pt x="385" y="91"/>
                    </a:lnTo>
                    <a:lnTo>
                      <a:pt x="396" y="95"/>
                    </a:lnTo>
                    <a:lnTo>
                      <a:pt x="406" y="98"/>
                    </a:lnTo>
                    <a:lnTo>
                      <a:pt x="416" y="102"/>
                    </a:lnTo>
                    <a:lnTo>
                      <a:pt x="426" y="108"/>
                    </a:lnTo>
                    <a:lnTo>
                      <a:pt x="439" y="115"/>
                    </a:lnTo>
                    <a:lnTo>
                      <a:pt x="450" y="121"/>
                    </a:lnTo>
                    <a:lnTo>
                      <a:pt x="461" y="128"/>
                    </a:lnTo>
                    <a:lnTo>
                      <a:pt x="471" y="136"/>
                    </a:lnTo>
                    <a:lnTo>
                      <a:pt x="480" y="144"/>
                    </a:lnTo>
                    <a:lnTo>
                      <a:pt x="489" y="153"/>
                    </a:lnTo>
                    <a:lnTo>
                      <a:pt x="497" y="160"/>
                    </a:lnTo>
                    <a:lnTo>
                      <a:pt x="503" y="169"/>
                    </a:lnTo>
                    <a:lnTo>
                      <a:pt x="510" y="179"/>
                    </a:lnTo>
                    <a:lnTo>
                      <a:pt x="516" y="189"/>
                    </a:lnTo>
                    <a:lnTo>
                      <a:pt x="520" y="199"/>
                    </a:lnTo>
                    <a:lnTo>
                      <a:pt x="524" y="211"/>
                    </a:lnTo>
                    <a:lnTo>
                      <a:pt x="527" y="222"/>
                    </a:lnTo>
                    <a:lnTo>
                      <a:pt x="530" y="233"/>
                    </a:lnTo>
                    <a:lnTo>
                      <a:pt x="531" y="245"/>
                    </a:lnTo>
                    <a:lnTo>
                      <a:pt x="531" y="259"/>
                    </a:lnTo>
                    <a:close/>
                    <a:moveTo>
                      <a:pt x="50" y="198"/>
                    </a:moveTo>
                    <a:lnTo>
                      <a:pt x="41" y="215"/>
                    </a:lnTo>
                    <a:lnTo>
                      <a:pt x="33" y="233"/>
                    </a:lnTo>
                    <a:lnTo>
                      <a:pt x="26" y="251"/>
                    </a:lnTo>
                    <a:lnTo>
                      <a:pt x="19" y="267"/>
                    </a:lnTo>
                    <a:lnTo>
                      <a:pt x="15" y="284"/>
                    </a:lnTo>
                    <a:lnTo>
                      <a:pt x="9" y="301"/>
                    </a:lnTo>
                    <a:lnTo>
                      <a:pt x="6" y="318"/>
                    </a:lnTo>
                    <a:lnTo>
                      <a:pt x="4" y="333"/>
                    </a:lnTo>
                    <a:lnTo>
                      <a:pt x="2" y="350"/>
                    </a:lnTo>
                    <a:lnTo>
                      <a:pt x="0" y="366"/>
                    </a:lnTo>
                    <a:lnTo>
                      <a:pt x="0" y="382"/>
                    </a:lnTo>
                    <a:lnTo>
                      <a:pt x="0" y="398"/>
                    </a:lnTo>
                    <a:lnTo>
                      <a:pt x="2" y="415"/>
                    </a:lnTo>
                    <a:lnTo>
                      <a:pt x="4" y="430"/>
                    </a:lnTo>
                    <a:lnTo>
                      <a:pt x="7" y="447"/>
                    </a:lnTo>
                    <a:lnTo>
                      <a:pt x="11" y="464"/>
                    </a:lnTo>
                    <a:lnTo>
                      <a:pt x="15" y="478"/>
                    </a:lnTo>
                    <a:lnTo>
                      <a:pt x="19" y="492"/>
                    </a:lnTo>
                    <a:lnTo>
                      <a:pt x="25" y="505"/>
                    </a:lnTo>
                    <a:lnTo>
                      <a:pt x="31" y="518"/>
                    </a:lnTo>
                    <a:lnTo>
                      <a:pt x="37" y="531"/>
                    </a:lnTo>
                    <a:lnTo>
                      <a:pt x="45" y="542"/>
                    </a:lnTo>
                    <a:lnTo>
                      <a:pt x="53" y="554"/>
                    </a:lnTo>
                    <a:lnTo>
                      <a:pt x="62" y="564"/>
                    </a:lnTo>
                    <a:lnTo>
                      <a:pt x="71" y="575"/>
                    </a:lnTo>
                    <a:lnTo>
                      <a:pt x="82" y="585"/>
                    </a:lnTo>
                    <a:lnTo>
                      <a:pt x="93" y="595"/>
                    </a:lnTo>
                    <a:lnTo>
                      <a:pt x="105" y="604"/>
                    </a:lnTo>
                    <a:lnTo>
                      <a:pt x="118" y="613"/>
                    </a:lnTo>
                    <a:lnTo>
                      <a:pt x="132" y="622"/>
                    </a:lnTo>
                    <a:lnTo>
                      <a:pt x="147" y="631"/>
                    </a:lnTo>
                    <a:lnTo>
                      <a:pt x="162" y="640"/>
                    </a:lnTo>
                    <a:lnTo>
                      <a:pt x="180" y="649"/>
                    </a:lnTo>
                    <a:lnTo>
                      <a:pt x="198" y="657"/>
                    </a:lnTo>
                    <a:lnTo>
                      <a:pt x="215" y="663"/>
                    </a:lnTo>
                    <a:lnTo>
                      <a:pt x="230" y="669"/>
                    </a:lnTo>
                    <a:lnTo>
                      <a:pt x="246" y="673"/>
                    </a:lnTo>
                    <a:lnTo>
                      <a:pt x="262" y="677"/>
                    </a:lnTo>
                    <a:lnTo>
                      <a:pt x="277" y="679"/>
                    </a:lnTo>
                    <a:lnTo>
                      <a:pt x="293" y="681"/>
                    </a:lnTo>
                    <a:lnTo>
                      <a:pt x="307" y="681"/>
                    </a:lnTo>
                    <a:lnTo>
                      <a:pt x="323" y="681"/>
                    </a:lnTo>
                    <a:lnTo>
                      <a:pt x="337" y="680"/>
                    </a:lnTo>
                    <a:lnTo>
                      <a:pt x="352" y="677"/>
                    </a:lnTo>
                    <a:lnTo>
                      <a:pt x="367" y="675"/>
                    </a:lnTo>
                    <a:lnTo>
                      <a:pt x="382" y="670"/>
                    </a:lnTo>
                    <a:lnTo>
                      <a:pt x="397" y="665"/>
                    </a:lnTo>
                    <a:lnTo>
                      <a:pt x="412" y="659"/>
                    </a:lnTo>
                    <a:lnTo>
                      <a:pt x="425" y="652"/>
                    </a:lnTo>
                    <a:lnTo>
                      <a:pt x="438" y="647"/>
                    </a:lnTo>
                    <a:lnTo>
                      <a:pt x="450" y="640"/>
                    </a:lnTo>
                    <a:lnTo>
                      <a:pt x="461" y="632"/>
                    </a:lnTo>
                    <a:lnTo>
                      <a:pt x="472" y="623"/>
                    </a:lnTo>
                    <a:lnTo>
                      <a:pt x="482" y="615"/>
                    </a:lnTo>
                    <a:lnTo>
                      <a:pt x="493" y="605"/>
                    </a:lnTo>
                    <a:lnTo>
                      <a:pt x="503" y="595"/>
                    </a:lnTo>
                    <a:lnTo>
                      <a:pt x="513" y="584"/>
                    </a:lnTo>
                    <a:lnTo>
                      <a:pt x="522" y="572"/>
                    </a:lnTo>
                    <a:lnTo>
                      <a:pt x="532" y="560"/>
                    </a:lnTo>
                    <a:lnTo>
                      <a:pt x="542" y="545"/>
                    </a:lnTo>
                    <a:lnTo>
                      <a:pt x="560" y="515"/>
                    </a:lnTo>
                    <a:lnTo>
                      <a:pt x="579" y="480"/>
                    </a:lnTo>
                    <a:lnTo>
                      <a:pt x="596" y="446"/>
                    </a:lnTo>
                    <a:lnTo>
                      <a:pt x="609" y="414"/>
                    </a:lnTo>
                    <a:lnTo>
                      <a:pt x="615" y="398"/>
                    </a:lnTo>
                    <a:lnTo>
                      <a:pt x="620" y="382"/>
                    </a:lnTo>
                    <a:lnTo>
                      <a:pt x="625" y="367"/>
                    </a:lnTo>
                    <a:lnTo>
                      <a:pt x="628" y="352"/>
                    </a:lnTo>
                    <a:lnTo>
                      <a:pt x="630" y="337"/>
                    </a:lnTo>
                    <a:lnTo>
                      <a:pt x="633" y="322"/>
                    </a:lnTo>
                    <a:lnTo>
                      <a:pt x="634" y="309"/>
                    </a:lnTo>
                    <a:lnTo>
                      <a:pt x="634" y="294"/>
                    </a:lnTo>
                    <a:lnTo>
                      <a:pt x="634" y="280"/>
                    </a:lnTo>
                    <a:lnTo>
                      <a:pt x="632" y="266"/>
                    </a:lnTo>
                    <a:lnTo>
                      <a:pt x="630" y="253"/>
                    </a:lnTo>
                    <a:lnTo>
                      <a:pt x="627" y="240"/>
                    </a:lnTo>
                    <a:lnTo>
                      <a:pt x="624" y="224"/>
                    </a:lnTo>
                    <a:lnTo>
                      <a:pt x="619" y="208"/>
                    </a:lnTo>
                    <a:lnTo>
                      <a:pt x="614" y="194"/>
                    </a:lnTo>
                    <a:lnTo>
                      <a:pt x="608" y="179"/>
                    </a:lnTo>
                    <a:lnTo>
                      <a:pt x="601" y="166"/>
                    </a:lnTo>
                    <a:lnTo>
                      <a:pt x="594" y="151"/>
                    </a:lnTo>
                    <a:lnTo>
                      <a:pt x="585" y="138"/>
                    </a:lnTo>
                    <a:lnTo>
                      <a:pt x="576" y="126"/>
                    </a:lnTo>
                    <a:lnTo>
                      <a:pt x="566" y="112"/>
                    </a:lnTo>
                    <a:lnTo>
                      <a:pt x="555" y="101"/>
                    </a:lnTo>
                    <a:lnTo>
                      <a:pt x="542" y="89"/>
                    </a:lnTo>
                    <a:lnTo>
                      <a:pt x="529" y="78"/>
                    </a:lnTo>
                    <a:lnTo>
                      <a:pt x="516" y="67"/>
                    </a:lnTo>
                    <a:lnTo>
                      <a:pt x="500" y="57"/>
                    </a:lnTo>
                    <a:lnTo>
                      <a:pt x="484" y="47"/>
                    </a:lnTo>
                    <a:lnTo>
                      <a:pt x="468" y="38"/>
                    </a:lnTo>
                    <a:lnTo>
                      <a:pt x="452" y="30"/>
                    </a:lnTo>
                    <a:lnTo>
                      <a:pt x="438" y="23"/>
                    </a:lnTo>
                    <a:lnTo>
                      <a:pt x="422" y="18"/>
                    </a:lnTo>
                    <a:lnTo>
                      <a:pt x="406" y="12"/>
                    </a:lnTo>
                    <a:lnTo>
                      <a:pt x="392" y="9"/>
                    </a:lnTo>
                    <a:lnTo>
                      <a:pt x="376" y="5"/>
                    </a:lnTo>
                    <a:lnTo>
                      <a:pt x="362" y="2"/>
                    </a:lnTo>
                    <a:lnTo>
                      <a:pt x="347" y="1"/>
                    </a:lnTo>
                    <a:lnTo>
                      <a:pt x="333" y="0"/>
                    </a:lnTo>
                    <a:lnTo>
                      <a:pt x="318" y="0"/>
                    </a:lnTo>
                    <a:lnTo>
                      <a:pt x="304" y="1"/>
                    </a:lnTo>
                    <a:lnTo>
                      <a:pt x="289" y="2"/>
                    </a:lnTo>
                    <a:lnTo>
                      <a:pt x="275" y="4"/>
                    </a:lnTo>
                    <a:lnTo>
                      <a:pt x="261" y="8"/>
                    </a:lnTo>
                    <a:lnTo>
                      <a:pt x="247" y="12"/>
                    </a:lnTo>
                    <a:lnTo>
                      <a:pt x="233" y="16"/>
                    </a:lnTo>
                    <a:lnTo>
                      <a:pt x="220" y="22"/>
                    </a:lnTo>
                    <a:lnTo>
                      <a:pt x="207" y="29"/>
                    </a:lnTo>
                    <a:lnTo>
                      <a:pt x="194" y="35"/>
                    </a:lnTo>
                    <a:lnTo>
                      <a:pt x="181" y="43"/>
                    </a:lnTo>
                    <a:lnTo>
                      <a:pt x="169" y="52"/>
                    </a:lnTo>
                    <a:lnTo>
                      <a:pt x="157" y="62"/>
                    </a:lnTo>
                    <a:lnTo>
                      <a:pt x="144" y="72"/>
                    </a:lnTo>
                    <a:lnTo>
                      <a:pt x="133" y="83"/>
                    </a:lnTo>
                    <a:lnTo>
                      <a:pt x="121" y="95"/>
                    </a:lnTo>
                    <a:lnTo>
                      <a:pt x="110" y="107"/>
                    </a:lnTo>
                    <a:lnTo>
                      <a:pt x="100" y="120"/>
                    </a:lnTo>
                    <a:lnTo>
                      <a:pt x="89" y="135"/>
                    </a:lnTo>
                    <a:lnTo>
                      <a:pt x="79" y="149"/>
                    </a:lnTo>
                    <a:lnTo>
                      <a:pt x="68" y="165"/>
                    </a:lnTo>
                    <a:lnTo>
                      <a:pt x="60" y="180"/>
                    </a:lnTo>
                    <a:lnTo>
                      <a:pt x="50" y="198"/>
                    </a:lnTo>
                    <a:lnTo>
                      <a:pt x="50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79" name="Freeform 223"/>
              <p:cNvSpPr>
                <a:spLocks/>
              </p:cNvSpPr>
              <p:nvPr userDrawn="1"/>
            </p:nvSpPr>
            <p:spPr bwMode="auto">
              <a:xfrm>
                <a:off x="5115" y="3908"/>
                <a:ext cx="23" cy="25"/>
              </a:xfrm>
              <a:custGeom>
                <a:avLst/>
                <a:gdLst>
                  <a:gd name="T0" fmla="*/ 4 w 206"/>
                  <a:gd name="T1" fmla="*/ 218 h 218"/>
                  <a:gd name="T2" fmla="*/ 0 w 206"/>
                  <a:gd name="T3" fmla="*/ 173 h 218"/>
                  <a:gd name="T4" fmla="*/ 3 w 206"/>
                  <a:gd name="T5" fmla="*/ 172 h 218"/>
                  <a:gd name="T6" fmla="*/ 12 w 206"/>
                  <a:gd name="T7" fmla="*/ 171 h 218"/>
                  <a:gd name="T8" fmla="*/ 26 w 206"/>
                  <a:gd name="T9" fmla="*/ 166 h 218"/>
                  <a:gd name="T10" fmla="*/ 41 w 206"/>
                  <a:gd name="T11" fmla="*/ 161 h 218"/>
                  <a:gd name="T12" fmla="*/ 50 w 206"/>
                  <a:gd name="T13" fmla="*/ 157 h 218"/>
                  <a:gd name="T14" fmla="*/ 59 w 206"/>
                  <a:gd name="T15" fmla="*/ 152 h 218"/>
                  <a:gd name="T16" fmla="*/ 68 w 206"/>
                  <a:gd name="T17" fmla="*/ 146 h 218"/>
                  <a:gd name="T18" fmla="*/ 76 w 206"/>
                  <a:gd name="T19" fmla="*/ 140 h 218"/>
                  <a:gd name="T20" fmla="*/ 85 w 206"/>
                  <a:gd name="T21" fmla="*/ 132 h 218"/>
                  <a:gd name="T22" fmla="*/ 92 w 206"/>
                  <a:gd name="T23" fmla="*/ 124 h 218"/>
                  <a:gd name="T24" fmla="*/ 100 w 206"/>
                  <a:gd name="T25" fmla="*/ 114 h 218"/>
                  <a:gd name="T26" fmla="*/ 107 w 206"/>
                  <a:gd name="T27" fmla="*/ 103 h 218"/>
                  <a:gd name="T28" fmla="*/ 52 w 206"/>
                  <a:gd name="T29" fmla="*/ 75 h 218"/>
                  <a:gd name="T30" fmla="*/ 91 w 206"/>
                  <a:gd name="T31" fmla="*/ 0 h 218"/>
                  <a:gd name="T32" fmla="*/ 206 w 206"/>
                  <a:gd name="T33" fmla="*/ 59 h 218"/>
                  <a:gd name="T34" fmla="*/ 167 w 206"/>
                  <a:gd name="T35" fmla="*/ 134 h 218"/>
                  <a:gd name="T36" fmla="*/ 163 w 206"/>
                  <a:gd name="T37" fmla="*/ 143 h 218"/>
                  <a:gd name="T38" fmla="*/ 158 w 206"/>
                  <a:gd name="T39" fmla="*/ 151 h 218"/>
                  <a:gd name="T40" fmla="*/ 153 w 206"/>
                  <a:gd name="T41" fmla="*/ 157 h 218"/>
                  <a:gd name="T42" fmla="*/ 147 w 206"/>
                  <a:gd name="T43" fmla="*/ 164 h 218"/>
                  <a:gd name="T44" fmla="*/ 135 w 206"/>
                  <a:gd name="T45" fmla="*/ 175 h 218"/>
                  <a:gd name="T46" fmla="*/ 123 w 206"/>
                  <a:gd name="T47" fmla="*/ 185 h 218"/>
                  <a:gd name="T48" fmla="*/ 109 w 206"/>
                  <a:gd name="T49" fmla="*/ 194 h 218"/>
                  <a:gd name="T50" fmla="*/ 95 w 206"/>
                  <a:gd name="T51" fmla="*/ 201 h 218"/>
                  <a:gd name="T52" fmla="*/ 81 w 206"/>
                  <a:gd name="T53" fmla="*/ 205 h 218"/>
                  <a:gd name="T54" fmla="*/ 68 w 206"/>
                  <a:gd name="T55" fmla="*/ 210 h 218"/>
                  <a:gd name="T56" fmla="*/ 56 w 206"/>
                  <a:gd name="T57" fmla="*/ 213 h 218"/>
                  <a:gd name="T58" fmla="*/ 43 w 206"/>
                  <a:gd name="T59" fmla="*/ 215 h 218"/>
                  <a:gd name="T60" fmla="*/ 32 w 206"/>
                  <a:gd name="T61" fmla="*/ 216 h 218"/>
                  <a:gd name="T62" fmla="*/ 23 w 206"/>
                  <a:gd name="T63" fmla="*/ 218 h 218"/>
                  <a:gd name="T64" fmla="*/ 9 w 206"/>
                  <a:gd name="T65" fmla="*/ 218 h 218"/>
                  <a:gd name="T66" fmla="*/ 4 w 206"/>
                  <a:gd name="T6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218">
                    <a:moveTo>
                      <a:pt x="4" y="218"/>
                    </a:moveTo>
                    <a:lnTo>
                      <a:pt x="0" y="173"/>
                    </a:lnTo>
                    <a:lnTo>
                      <a:pt x="3" y="172"/>
                    </a:lnTo>
                    <a:lnTo>
                      <a:pt x="12" y="171"/>
                    </a:lnTo>
                    <a:lnTo>
                      <a:pt x="26" y="166"/>
                    </a:lnTo>
                    <a:lnTo>
                      <a:pt x="41" y="161"/>
                    </a:lnTo>
                    <a:lnTo>
                      <a:pt x="50" y="157"/>
                    </a:lnTo>
                    <a:lnTo>
                      <a:pt x="59" y="152"/>
                    </a:lnTo>
                    <a:lnTo>
                      <a:pt x="68" y="146"/>
                    </a:lnTo>
                    <a:lnTo>
                      <a:pt x="76" y="140"/>
                    </a:lnTo>
                    <a:lnTo>
                      <a:pt x="85" y="132"/>
                    </a:lnTo>
                    <a:lnTo>
                      <a:pt x="92" y="124"/>
                    </a:lnTo>
                    <a:lnTo>
                      <a:pt x="100" y="114"/>
                    </a:lnTo>
                    <a:lnTo>
                      <a:pt x="107" y="103"/>
                    </a:lnTo>
                    <a:lnTo>
                      <a:pt x="52" y="75"/>
                    </a:lnTo>
                    <a:lnTo>
                      <a:pt x="91" y="0"/>
                    </a:lnTo>
                    <a:lnTo>
                      <a:pt x="206" y="59"/>
                    </a:lnTo>
                    <a:lnTo>
                      <a:pt x="167" y="134"/>
                    </a:lnTo>
                    <a:lnTo>
                      <a:pt x="163" y="143"/>
                    </a:lnTo>
                    <a:lnTo>
                      <a:pt x="158" y="151"/>
                    </a:lnTo>
                    <a:lnTo>
                      <a:pt x="153" y="157"/>
                    </a:lnTo>
                    <a:lnTo>
                      <a:pt x="147" y="164"/>
                    </a:lnTo>
                    <a:lnTo>
                      <a:pt x="135" y="175"/>
                    </a:lnTo>
                    <a:lnTo>
                      <a:pt x="123" y="185"/>
                    </a:lnTo>
                    <a:lnTo>
                      <a:pt x="109" y="194"/>
                    </a:lnTo>
                    <a:lnTo>
                      <a:pt x="95" y="201"/>
                    </a:lnTo>
                    <a:lnTo>
                      <a:pt x="81" y="205"/>
                    </a:lnTo>
                    <a:lnTo>
                      <a:pt x="68" y="210"/>
                    </a:lnTo>
                    <a:lnTo>
                      <a:pt x="56" y="213"/>
                    </a:lnTo>
                    <a:lnTo>
                      <a:pt x="43" y="215"/>
                    </a:lnTo>
                    <a:lnTo>
                      <a:pt x="32" y="216"/>
                    </a:lnTo>
                    <a:lnTo>
                      <a:pt x="23" y="218"/>
                    </a:lnTo>
                    <a:lnTo>
                      <a:pt x="9" y="218"/>
                    </a:lnTo>
                    <a:lnTo>
                      <a:pt x="4" y="2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80" name="Freeform 224"/>
              <p:cNvSpPr>
                <a:spLocks noEditPoints="1"/>
              </p:cNvSpPr>
              <p:nvPr userDrawn="1"/>
            </p:nvSpPr>
            <p:spPr bwMode="auto">
              <a:xfrm>
                <a:off x="4633" y="3488"/>
                <a:ext cx="68" cy="70"/>
              </a:xfrm>
              <a:custGeom>
                <a:avLst/>
                <a:gdLst>
                  <a:gd name="T0" fmla="*/ 503 w 616"/>
                  <a:gd name="T1" fmla="*/ 314 h 627"/>
                  <a:gd name="T2" fmla="*/ 512 w 616"/>
                  <a:gd name="T3" fmla="*/ 289 h 627"/>
                  <a:gd name="T4" fmla="*/ 516 w 616"/>
                  <a:gd name="T5" fmla="*/ 264 h 627"/>
                  <a:gd name="T6" fmla="*/ 515 w 616"/>
                  <a:gd name="T7" fmla="*/ 242 h 627"/>
                  <a:gd name="T8" fmla="*/ 507 w 616"/>
                  <a:gd name="T9" fmla="*/ 221 h 627"/>
                  <a:gd name="T10" fmla="*/ 493 w 616"/>
                  <a:gd name="T11" fmla="*/ 199 h 627"/>
                  <a:gd name="T12" fmla="*/ 474 w 616"/>
                  <a:gd name="T13" fmla="*/ 180 h 627"/>
                  <a:gd name="T14" fmla="*/ 448 w 616"/>
                  <a:gd name="T15" fmla="*/ 163 h 627"/>
                  <a:gd name="T16" fmla="*/ 355 w 616"/>
                  <a:gd name="T17" fmla="*/ 114 h 627"/>
                  <a:gd name="T18" fmla="*/ 333 w 616"/>
                  <a:gd name="T19" fmla="*/ 381 h 627"/>
                  <a:gd name="T20" fmla="*/ 361 w 616"/>
                  <a:gd name="T21" fmla="*/ 394 h 627"/>
                  <a:gd name="T22" fmla="*/ 385 w 616"/>
                  <a:gd name="T23" fmla="*/ 399 h 627"/>
                  <a:gd name="T24" fmla="*/ 410 w 616"/>
                  <a:gd name="T25" fmla="*/ 399 h 627"/>
                  <a:gd name="T26" fmla="*/ 433 w 616"/>
                  <a:gd name="T27" fmla="*/ 391 h 627"/>
                  <a:gd name="T28" fmla="*/ 452 w 616"/>
                  <a:gd name="T29" fmla="*/ 381 h 627"/>
                  <a:gd name="T30" fmla="*/ 469 w 616"/>
                  <a:gd name="T31" fmla="*/ 368 h 627"/>
                  <a:gd name="T32" fmla="*/ 483 w 616"/>
                  <a:gd name="T33" fmla="*/ 350 h 627"/>
                  <a:gd name="T34" fmla="*/ 498 w 616"/>
                  <a:gd name="T35" fmla="*/ 328 h 627"/>
                  <a:gd name="T36" fmla="*/ 586 w 616"/>
                  <a:gd name="T37" fmla="*/ 378 h 627"/>
                  <a:gd name="T38" fmla="*/ 571 w 616"/>
                  <a:gd name="T39" fmla="*/ 399 h 627"/>
                  <a:gd name="T40" fmla="*/ 557 w 616"/>
                  <a:gd name="T41" fmla="*/ 418 h 627"/>
                  <a:gd name="T42" fmla="*/ 540 w 616"/>
                  <a:gd name="T43" fmla="*/ 435 h 627"/>
                  <a:gd name="T44" fmla="*/ 524 w 616"/>
                  <a:gd name="T45" fmla="*/ 448 h 627"/>
                  <a:gd name="T46" fmla="*/ 503 w 616"/>
                  <a:gd name="T47" fmla="*/ 459 h 627"/>
                  <a:gd name="T48" fmla="*/ 482 w 616"/>
                  <a:gd name="T49" fmla="*/ 468 h 627"/>
                  <a:gd name="T50" fmla="*/ 457 w 616"/>
                  <a:gd name="T51" fmla="*/ 475 h 627"/>
                  <a:gd name="T52" fmla="*/ 429 w 616"/>
                  <a:gd name="T53" fmla="*/ 479 h 627"/>
                  <a:gd name="T54" fmla="*/ 398 w 616"/>
                  <a:gd name="T55" fmla="*/ 479 h 627"/>
                  <a:gd name="T56" fmla="*/ 364 w 616"/>
                  <a:gd name="T57" fmla="*/ 475 h 627"/>
                  <a:gd name="T58" fmla="*/ 325 w 616"/>
                  <a:gd name="T59" fmla="*/ 460 h 627"/>
                  <a:gd name="T60" fmla="*/ 207 w 616"/>
                  <a:gd name="T61" fmla="*/ 399 h 627"/>
                  <a:gd name="T62" fmla="*/ 0 w 616"/>
                  <a:gd name="T63" fmla="*/ 580 h 627"/>
                  <a:gd name="T64" fmla="*/ 466 w 616"/>
                  <a:gd name="T65" fmla="*/ 85 h 627"/>
                  <a:gd name="T66" fmla="*/ 491 w 616"/>
                  <a:gd name="T67" fmla="*/ 99 h 627"/>
                  <a:gd name="T68" fmla="*/ 514 w 616"/>
                  <a:gd name="T69" fmla="*/ 111 h 627"/>
                  <a:gd name="T70" fmla="*/ 532 w 616"/>
                  <a:gd name="T71" fmla="*/ 124 h 627"/>
                  <a:gd name="T72" fmla="*/ 548 w 616"/>
                  <a:gd name="T73" fmla="*/ 136 h 627"/>
                  <a:gd name="T74" fmla="*/ 571 w 616"/>
                  <a:gd name="T75" fmla="*/ 158 h 627"/>
                  <a:gd name="T76" fmla="*/ 589 w 616"/>
                  <a:gd name="T77" fmla="*/ 184 h 627"/>
                  <a:gd name="T78" fmla="*/ 600 w 616"/>
                  <a:gd name="T79" fmla="*/ 206 h 627"/>
                  <a:gd name="T80" fmla="*/ 609 w 616"/>
                  <a:gd name="T81" fmla="*/ 228 h 627"/>
                  <a:gd name="T82" fmla="*/ 614 w 616"/>
                  <a:gd name="T83" fmla="*/ 251 h 627"/>
                  <a:gd name="T84" fmla="*/ 616 w 616"/>
                  <a:gd name="T85" fmla="*/ 273 h 627"/>
                  <a:gd name="T86" fmla="*/ 615 w 616"/>
                  <a:gd name="T87" fmla="*/ 295 h 627"/>
                  <a:gd name="T88" fmla="*/ 611 w 616"/>
                  <a:gd name="T89" fmla="*/ 319 h 627"/>
                  <a:gd name="T90" fmla="*/ 603 w 616"/>
                  <a:gd name="T91" fmla="*/ 342 h 627"/>
                  <a:gd name="T92" fmla="*/ 593 w 616"/>
                  <a:gd name="T93" fmla="*/ 366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6" h="627">
                    <a:moveTo>
                      <a:pt x="498" y="328"/>
                    </a:moveTo>
                    <a:lnTo>
                      <a:pt x="503" y="314"/>
                    </a:lnTo>
                    <a:lnTo>
                      <a:pt x="509" y="302"/>
                    </a:lnTo>
                    <a:lnTo>
                      <a:pt x="512" y="289"/>
                    </a:lnTo>
                    <a:lnTo>
                      <a:pt x="515" y="276"/>
                    </a:lnTo>
                    <a:lnTo>
                      <a:pt x="516" y="264"/>
                    </a:lnTo>
                    <a:lnTo>
                      <a:pt x="516" y="253"/>
                    </a:lnTo>
                    <a:lnTo>
                      <a:pt x="515" y="242"/>
                    </a:lnTo>
                    <a:lnTo>
                      <a:pt x="511" y="231"/>
                    </a:lnTo>
                    <a:lnTo>
                      <a:pt x="507" y="221"/>
                    </a:lnTo>
                    <a:lnTo>
                      <a:pt x="501" y="209"/>
                    </a:lnTo>
                    <a:lnTo>
                      <a:pt x="493" y="199"/>
                    </a:lnTo>
                    <a:lnTo>
                      <a:pt x="486" y="190"/>
                    </a:lnTo>
                    <a:lnTo>
                      <a:pt x="474" y="180"/>
                    </a:lnTo>
                    <a:lnTo>
                      <a:pt x="462" y="172"/>
                    </a:lnTo>
                    <a:lnTo>
                      <a:pt x="448" y="163"/>
                    </a:lnTo>
                    <a:lnTo>
                      <a:pt x="431" y="153"/>
                    </a:lnTo>
                    <a:lnTo>
                      <a:pt x="355" y="114"/>
                    </a:lnTo>
                    <a:lnTo>
                      <a:pt x="241" y="333"/>
                    </a:lnTo>
                    <a:lnTo>
                      <a:pt x="333" y="381"/>
                    </a:lnTo>
                    <a:lnTo>
                      <a:pt x="346" y="388"/>
                    </a:lnTo>
                    <a:lnTo>
                      <a:pt x="361" y="394"/>
                    </a:lnTo>
                    <a:lnTo>
                      <a:pt x="373" y="397"/>
                    </a:lnTo>
                    <a:lnTo>
                      <a:pt x="385" y="399"/>
                    </a:lnTo>
                    <a:lnTo>
                      <a:pt x="398" y="399"/>
                    </a:lnTo>
                    <a:lnTo>
                      <a:pt x="410" y="399"/>
                    </a:lnTo>
                    <a:lnTo>
                      <a:pt x="421" y="396"/>
                    </a:lnTo>
                    <a:lnTo>
                      <a:pt x="433" y="391"/>
                    </a:lnTo>
                    <a:lnTo>
                      <a:pt x="442" y="387"/>
                    </a:lnTo>
                    <a:lnTo>
                      <a:pt x="452" y="381"/>
                    </a:lnTo>
                    <a:lnTo>
                      <a:pt x="460" y="375"/>
                    </a:lnTo>
                    <a:lnTo>
                      <a:pt x="469" y="368"/>
                    </a:lnTo>
                    <a:lnTo>
                      <a:pt x="477" y="359"/>
                    </a:lnTo>
                    <a:lnTo>
                      <a:pt x="483" y="350"/>
                    </a:lnTo>
                    <a:lnTo>
                      <a:pt x="491" y="340"/>
                    </a:lnTo>
                    <a:lnTo>
                      <a:pt x="498" y="328"/>
                    </a:lnTo>
                    <a:close/>
                    <a:moveTo>
                      <a:pt x="593" y="366"/>
                    </a:moveTo>
                    <a:lnTo>
                      <a:pt x="586" y="378"/>
                    </a:lnTo>
                    <a:lnTo>
                      <a:pt x="579" y="389"/>
                    </a:lnTo>
                    <a:lnTo>
                      <a:pt x="571" y="399"/>
                    </a:lnTo>
                    <a:lnTo>
                      <a:pt x="565" y="409"/>
                    </a:lnTo>
                    <a:lnTo>
                      <a:pt x="557" y="418"/>
                    </a:lnTo>
                    <a:lnTo>
                      <a:pt x="549" y="427"/>
                    </a:lnTo>
                    <a:lnTo>
                      <a:pt x="540" y="435"/>
                    </a:lnTo>
                    <a:lnTo>
                      <a:pt x="532" y="441"/>
                    </a:lnTo>
                    <a:lnTo>
                      <a:pt x="524" y="448"/>
                    </a:lnTo>
                    <a:lnTo>
                      <a:pt x="514" y="454"/>
                    </a:lnTo>
                    <a:lnTo>
                      <a:pt x="503" y="459"/>
                    </a:lnTo>
                    <a:lnTo>
                      <a:pt x="493" y="464"/>
                    </a:lnTo>
                    <a:lnTo>
                      <a:pt x="482" y="468"/>
                    </a:lnTo>
                    <a:lnTo>
                      <a:pt x="470" y="472"/>
                    </a:lnTo>
                    <a:lnTo>
                      <a:pt x="457" y="475"/>
                    </a:lnTo>
                    <a:lnTo>
                      <a:pt x="444" y="477"/>
                    </a:lnTo>
                    <a:lnTo>
                      <a:pt x="429" y="479"/>
                    </a:lnTo>
                    <a:lnTo>
                      <a:pt x="413" y="481"/>
                    </a:lnTo>
                    <a:lnTo>
                      <a:pt x="398" y="479"/>
                    </a:lnTo>
                    <a:lnTo>
                      <a:pt x="381" y="478"/>
                    </a:lnTo>
                    <a:lnTo>
                      <a:pt x="364" y="475"/>
                    </a:lnTo>
                    <a:lnTo>
                      <a:pt x="346" y="468"/>
                    </a:lnTo>
                    <a:lnTo>
                      <a:pt x="325" y="460"/>
                    </a:lnTo>
                    <a:lnTo>
                      <a:pt x="303" y="449"/>
                    </a:lnTo>
                    <a:lnTo>
                      <a:pt x="207" y="399"/>
                    </a:lnTo>
                    <a:lnTo>
                      <a:pt x="89" y="627"/>
                    </a:lnTo>
                    <a:lnTo>
                      <a:pt x="0" y="580"/>
                    </a:lnTo>
                    <a:lnTo>
                      <a:pt x="302" y="0"/>
                    </a:lnTo>
                    <a:lnTo>
                      <a:pt x="466" y="85"/>
                    </a:lnTo>
                    <a:lnTo>
                      <a:pt x="479" y="92"/>
                    </a:lnTo>
                    <a:lnTo>
                      <a:pt x="491" y="99"/>
                    </a:lnTo>
                    <a:lnTo>
                      <a:pt x="502" y="106"/>
                    </a:lnTo>
                    <a:lnTo>
                      <a:pt x="514" y="111"/>
                    </a:lnTo>
                    <a:lnTo>
                      <a:pt x="524" y="118"/>
                    </a:lnTo>
                    <a:lnTo>
                      <a:pt x="532" y="124"/>
                    </a:lnTo>
                    <a:lnTo>
                      <a:pt x="540" y="129"/>
                    </a:lnTo>
                    <a:lnTo>
                      <a:pt x="548" y="136"/>
                    </a:lnTo>
                    <a:lnTo>
                      <a:pt x="560" y="147"/>
                    </a:lnTo>
                    <a:lnTo>
                      <a:pt x="571" y="158"/>
                    </a:lnTo>
                    <a:lnTo>
                      <a:pt x="582" y="170"/>
                    </a:lnTo>
                    <a:lnTo>
                      <a:pt x="589" y="184"/>
                    </a:lnTo>
                    <a:lnTo>
                      <a:pt x="596" y="195"/>
                    </a:lnTo>
                    <a:lnTo>
                      <a:pt x="600" y="206"/>
                    </a:lnTo>
                    <a:lnTo>
                      <a:pt x="605" y="217"/>
                    </a:lnTo>
                    <a:lnTo>
                      <a:pt x="609" y="228"/>
                    </a:lnTo>
                    <a:lnTo>
                      <a:pt x="612" y="240"/>
                    </a:lnTo>
                    <a:lnTo>
                      <a:pt x="614" y="251"/>
                    </a:lnTo>
                    <a:lnTo>
                      <a:pt x="616" y="262"/>
                    </a:lnTo>
                    <a:lnTo>
                      <a:pt x="616" y="273"/>
                    </a:lnTo>
                    <a:lnTo>
                      <a:pt x="616" y="284"/>
                    </a:lnTo>
                    <a:lnTo>
                      <a:pt x="615" y="295"/>
                    </a:lnTo>
                    <a:lnTo>
                      <a:pt x="613" y="308"/>
                    </a:lnTo>
                    <a:lnTo>
                      <a:pt x="611" y="319"/>
                    </a:lnTo>
                    <a:lnTo>
                      <a:pt x="607" y="330"/>
                    </a:lnTo>
                    <a:lnTo>
                      <a:pt x="603" y="342"/>
                    </a:lnTo>
                    <a:lnTo>
                      <a:pt x="598" y="353"/>
                    </a:lnTo>
                    <a:lnTo>
                      <a:pt x="593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  <p:sp>
            <p:nvSpPr>
              <p:cNvPr id="81" name="Freeform 225"/>
              <p:cNvSpPr>
                <a:spLocks noEditPoints="1"/>
              </p:cNvSpPr>
              <p:nvPr userDrawn="1"/>
            </p:nvSpPr>
            <p:spPr bwMode="auto">
              <a:xfrm>
                <a:off x="4689" y="3518"/>
                <a:ext cx="68" cy="69"/>
              </a:xfrm>
              <a:custGeom>
                <a:avLst/>
                <a:gdLst>
                  <a:gd name="T0" fmla="*/ 504 w 617"/>
                  <a:gd name="T1" fmla="*/ 315 h 626"/>
                  <a:gd name="T2" fmla="*/ 513 w 617"/>
                  <a:gd name="T3" fmla="*/ 289 h 626"/>
                  <a:gd name="T4" fmla="*/ 517 w 617"/>
                  <a:gd name="T5" fmla="*/ 264 h 626"/>
                  <a:gd name="T6" fmla="*/ 514 w 617"/>
                  <a:gd name="T7" fmla="*/ 242 h 626"/>
                  <a:gd name="T8" fmla="*/ 508 w 617"/>
                  <a:gd name="T9" fmla="*/ 220 h 626"/>
                  <a:gd name="T10" fmla="*/ 494 w 617"/>
                  <a:gd name="T11" fmla="*/ 200 h 626"/>
                  <a:gd name="T12" fmla="*/ 475 w 617"/>
                  <a:gd name="T13" fmla="*/ 181 h 626"/>
                  <a:gd name="T14" fmla="*/ 449 w 617"/>
                  <a:gd name="T15" fmla="*/ 162 h 626"/>
                  <a:gd name="T16" fmla="*/ 356 w 617"/>
                  <a:gd name="T17" fmla="*/ 114 h 626"/>
                  <a:gd name="T18" fmla="*/ 333 w 617"/>
                  <a:gd name="T19" fmla="*/ 380 h 626"/>
                  <a:gd name="T20" fmla="*/ 361 w 617"/>
                  <a:gd name="T21" fmla="*/ 393 h 626"/>
                  <a:gd name="T22" fmla="*/ 386 w 617"/>
                  <a:gd name="T23" fmla="*/ 399 h 626"/>
                  <a:gd name="T24" fmla="*/ 410 w 617"/>
                  <a:gd name="T25" fmla="*/ 398 h 626"/>
                  <a:gd name="T26" fmla="*/ 433 w 617"/>
                  <a:gd name="T27" fmla="*/ 392 h 626"/>
                  <a:gd name="T28" fmla="*/ 452 w 617"/>
                  <a:gd name="T29" fmla="*/ 382 h 626"/>
                  <a:gd name="T30" fmla="*/ 469 w 617"/>
                  <a:gd name="T31" fmla="*/ 367 h 626"/>
                  <a:gd name="T32" fmla="*/ 484 w 617"/>
                  <a:gd name="T33" fmla="*/ 350 h 626"/>
                  <a:gd name="T34" fmla="*/ 498 w 617"/>
                  <a:gd name="T35" fmla="*/ 328 h 626"/>
                  <a:gd name="T36" fmla="*/ 586 w 617"/>
                  <a:gd name="T37" fmla="*/ 377 h 626"/>
                  <a:gd name="T38" fmla="*/ 572 w 617"/>
                  <a:gd name="T39" fmla="*/ 399 h 626"/>
                  <a:gd name="T40" fmla="*/ 557 w 617"/>
                  <a:gd name="T41" fmla="*/ 418 h 626"/>
                  <a:gd name="T42" fmla="*/ 541 w 617"/>
                  <a:gd name="T43" fmla="*/ 434 h 626"/>
                  <a:gd name="T44" fmla="*/ 524 w 617"/>
                  <a:gd name="T45" fmla="*/ 447 h 626"/>
                  <a:gd name="T46" fmla="*/ 504 w 617"/>
                  <a:gd name="T47" fmla="*/ 459 h 626"/>
                  <a:gd name="T48" fmla="*/ 482 w 617"/>
                  <a:gd name="T49" fmla="*/ 469 h 626"/>
                  <a:gd name="T50" fmla="*/ 458 w 617"/>
                  <a:gd name="T51" fmla="*/ 475 h 626"/>
                  <a:gd name="T52" fmla="*/ 429 w 617"/>
                  <a:gd name="T53" fmla="*/ 480 h 626"/>
                  <a:gd name="T54" fmla="*/ 397 w 617"/>
                  <a:gd name="T55" fmla="*/ 480 h 626"/>
                  <a:gd name="T56" fmla="*/ 365 w 617"/>
                  <a:gd name="T57" fmla="*/ 474 h 626"/>
                  <a:gd name="T58" fmla="*/ 326 w 617"/>
                  <a:gd name="T59" fmla="*/ 460 h 626"/>
                  <a:gd name="T60" fmla="*/ 208 w 617"/>
                  <a:gd name="T61" fmla="*/ 399 h 626"/>
                  <a:gd name="T62" fmla="*/ 0 w 617"/>
                  <a:gd name="T63" fmla="*/ 580 h 626"/>
                  <a:gd name="T64" fmla="*/ 467 w 617"/>
                  <a:gd name="T65" fmla="*/ 85 h 626"/>
                  <a:gd name="T66" fmla="*/ 492 w 617"/>
                  <a:gd name="T67" fmla="*/ 99 h 626"/>
                  <a:gd name="T68" fmla="*/ 514 w 617"/>
                  <a:gd name="T69" fmla="*/ 112 h 626"/>
                  <a:gd name="T70" fmla="*/ 532 w 617"/>
                  <a:gd name="T71" fmla="*/ 124 h 626"/>
                  <a:gd name="T72" fmla="*/ 548 w 617"/>
                  <a:gd name="T73" fmla="*/ 135 h 626"/>
                  <a:gd name="T74" fmla="*/ 572 w 617"/>
                  <a:gd name="T75" fmla="*/ 159 h 626"/>
                  <a:gd name="T76" fmla="*/ 590 w 617"/>
                  <a:gd name="T77" fmla="*/ 184 h 626"/>
                  <a:gd name="T78" fmla="*/ 601 w 617"/>
                  <a:gd name="T79" fmla="*/ 205 h 626"/>
                  <a:gd name="T80" fmla="*/ 609 w 617"/>
                  <a:gd name="T81" fmla="*/ 228 h 626"/>
                  <a:gd name="T82" fmla="*/ 615 w 617"/>
                  <a:gd name="T83" fmla="*/ 250 h 626"/>
                  <a:gd name="T84" fmla="*/ 617 w 617"/>
                  <a:gd name="T85" fmla="*/ 272 h 626"/>
                  <a:gd name="T86" fmla="*/ 616 w 617"/>
                  <a:gd name="T87" fmla="*/ 296 h 626"/>
                  <a:gd name="T88" fmla="*/ 611 w 617"/>
                  <a:gd name="T89" fmla="*/ 318 h 626"/>
                  <a:gd name="T90" fmla="*/ 604 w 617"/>
                  <a:gd name="T91" fmla="*/ 341 h 626"/>
                  <a:gd name="T92" fmla="*/ 592 w 617"/>
                  <a:gd name="T93" fmla="*/ 365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7" h="626">
                    <a:moveTo>
                      <a:pt x="498" y="328"/>
                    </a:moveTo>
                    <a:lnTo>
                      <a:pt x="504" y="315"/>
                    </a:lnTo>
                    <a:lnTo>
                      <a:pt x="509" y="301"/>
                    </a:lnTo>
                    <a:lnTo>
                      <a:pt x="513" y="289"/>
                    </a:lnTo>
                    <a:lnTo>
                      <a:pt x="516" y="277"/>
                    </a:lnTo>
                    <a:lnTo>
                      <a:pt x="517" y="264"/>
                    </a:lnTo>
                    <a:lnTo>
                      <a:pt x="517" y="253"/>
                    </a:lnTo>
                    <a:lnTo>
                      <a:pt x="514" y="242"/>
                    </a:lnTo>
                    <a:lnTo>
                      <a:pt x="512" y="231"/>
                    </a:lnTo>
                    <a:lnTo>
                      <a:pt x="508" y="220"/>
                    </a:lnTo>
                    <a:lnTo>
                      <a:pt x="501" y="210"/>
                    </a:lnTo>
                    <a:lnTo>
                      <a:pt x="494" y="200"/>
                    </a:lnTo>
                    <a:lnTo>
                      <a:pt x="485" y="190"/>
                    </a:lnTo>
                    <a:lnTo>
                      <a:pt x="475" y="181"/>
                    </a:lnTo>
                    <a:lnTo>
                      <a:pt x="463" y="172"/>
                    </a:lnTo>
                    <a:lnTo>
                      <a:pt x="449" y="162"/>
                    </a:lnTo>
                    <a:lnTo>
                      <a:pt x="432" y="153"/>
                    </a:lnTo>
                    <a:lnTo>
                      <a:pt x="356" y="114"/>
                    </a:lnTo>
                    <a:lnTo>
                      <a:pt x="241" y="334"/>
                    </a:lnTo>
                    <a:lnTo>
                      <a:pt x="333" y="380"/>
                    </a:lnTo>
                    <a:lnTo>
                      <a:pt x="347" y="387"/>
                    </a:lnTo>
                    <a:lnTo>
                      <a:pt x="361" y="393"/>
                    </a:lnTo>
                    <a:lnTo>
                      <a:pt x="374" y="397"/>
                    </a:lnTo>
                    <a:lnTo>
                      <a:pt x="386" y="399"/>
                    </a:lnTo>
                    <a:lnTo>
                      <a:pt x="398" y="399"/>
                    </a:lnTo>
                    <a:lnTo>
                      <a:pt x="410" y="398"/>
                    </a:lnTo>
                    <a:lnTo>
                      <a:pt x="422" y="396"/>
                    </a:lnTo>
                    <a:lnTo>
                      <a:pt x="433" y="392"/>
                    </a:lnTo>
                    <a:lnTo>
                      <a:pt x="443" y="387"/>
                    </a:lnTo>
                    <a:lnTo>
                      <a:pt x="452" y="382"/>
                    </a:lnTo>
                    <a:lnTo>
                      <a:pt x="461" y="375"/>
                    </a:lnTo>
                    <a:lnTo>
                      <a:pt x="469" y="367"/>
                    </a:lnTo>
                    <a:lnTo>
                      <a:pt x="477" y="359"/>
                    </a:lnTo>
                    <a:lnTo>
                      <a:pt x="484" y="350"/>
                    </a:lnTo>
                    <a:lnTo>
                      <a:pt x="491" y="339"/>
                    </a:lnTo>
                    <a:lnTo>
                      <a:pt x="498" y="328"/>
                    </a:lnTo>
                    <a:close/>
                    <a:moveTo>
                      <a:pt x="592" y="365"/>
                    </a:moveTo>
                    <a:lnTo>
                      <a:pt x="586" y="377"/>
                    </a:lnTo>
                    <a:lnTo>
                      <a:pt x="579" y="388"/>
                    </a:lnTo>
                    <a:lnTo>
                      <a:pt x="572" y="399"/>
                    </a:lnTo>
                    <a:lnTo>
                      <a:pt x="565" y="409"/>
                    </a:lnTo>
                    <a:lnTo>
                      <a:pt x="557" y="418"/>
                    </a:lnTo>
                    <a:lnTo>
                      <a:pt x="549" y="427"/>
                    </a:lnTo>
                    <a:lnTo>
                      <a:pt x="541" y="434"/>
                    </a:lnTo>
                    <a:lnTo>
                      <a:pt x="532" y="442"/>
                    </a:lnTo>
                    <a:lnTo>
                      <a:pt x="524" y="447"/>
                    </a:lnTo>
                    <a:lnTo>
                      <a:pt x="514" y="454"/>
                    </a:lnTo>
                    <a:lnTo>
                      <a:pt x="504" y="459"/>
                    </a:lnTo>
                    <a:lnTo>
                      <a:pt x="493" y="464"/>
                    </a:lnTo>
                    <a:lnTo>
                      <a:pt x="482" y="469"/>
                    </a:lnTo>
                    <a:lnTo>
                      <a:pt x="470" y="472"/>
                    </a:lnTo>
                    <a:lnTo>
                      <a:pt x="458" y="475"/>
                    </a:lnTo>
                    <a:lnTo>
                      <a:pt x="444" y="478"/>
                    </a:lnTo>
                    <a:lnTo>
                      <a:pt x="429" y="480"/>
                    </a:lnTo>
                    <a:lnTo>
                      <a:pt x="413" y="480"/>
                    </a:lnTo>
                    <a:lnTo>
                      <a:pt x="397" y="480"/>
                    </a:lnTo>
                    <a:lnTo>
                      <a:pt x="382" y="478"/>
                    </a:lnTo>
                    <a:lnTo>
                      <a:pt x="365" y="474"/>
                    </a:lnTo>
                    <a:lnTo>
                      <a:pt x="346" y="469"/>
                    </a:lnTo>
                    <a:lnTo>
                      <a:pt x="326" y="460"/>
                    </a:lnTo>
                    <a:lnTo>
                      <a:pt x="304" y="450"/>
                    </a:lnTo>
                    <a:lnTo>
                      <a:pt x="208" y="399"/>
                    </a:lnTo>
                    <a:lnTo>
                      <a:pt x="89" y="626"/>
                    </a:lnTo>
                    <a:lnTo>
                      <a:pt x="0" y="580"/>
                    </a:lnTo>
                    <a:lnTo>
                      <a:pt x="303" y="0"/>
                    </a:lnTo>
                    <a:lnTo>
                      <a:pt x="467" y="85"/>
                    </a:lnTo>
                    <a:lnTo>
                      <a:pt x="479" y="92"/>
                    </a:lnTo>
                    <a:lnTo>
                      <a:pt x="492" y="99"/>
                    </a:lnTo>
                    <a:lnTo>
                      <a:pt x="503" y="105"/>
                    </a:lnTo>
                    <a:lnTo>
                      <a:pt x="514" y="112"/>
                    </a:lnTo>
                    <a:lnTo>
                      <a:pt x="523" y="117"/>
                    </a:lnTo>
                    <a:lnTo>
                      <a:pt x="532" y="124"/>
                    </a:lnTo>
                    <a:lnTo>
                      <a:pt x="541" y="130"/>
                    </a:lnTo>
                    <a:lnTo>
                      <a:pt x="548" y="135"/>
                    </a:lnTo>
                    <a:lnTo>
                      <a:pt x="561" y="147"/>
                    </a:lnTo>
                    <a:lnTo>
                      <a:pt x="572" y="159"/>
                    </a:lnTo>
                    <a:lnTo>
                      <a:pt x="581" y="171"/>
                    </a:lnTo>
                    <a:lnTo>
                      <a:pt x="590" y="184"/>
                    </a:lnTo>
                    <a:lnTo>
                      <a:pt x="596" y="195"/>
                    </a:lnTo>
                    <a:lnTo>
                      <a:pt x="601" y="205"/>
                    </a:lnTo>
                    <a:lnTo>
                      <a:pt x="606" y="217"/>
                    </a:lnTo>
                    <a:lnTo>
                      <a:pt x="609" y="228"/>
                    </a:lnTo>
                    <a:lnTo>
                      <a:pt x="613" y="239"/>
                    </a:lnTo>
                    <a:lnTo>
                      <a:pt x="615" y="250"/>
                    </a:lnTo>
                    <a:lnTo>
                      <a:pt x="616" y="261"/>
                    </a:lnTo>
                    <a:lnTo>
                      <a:pt x="617" y="272"/>
                    </a:lnTo>
                    <a:lnTo>
                      <a:pt x="617" y="285"/>
                    </a:lnTo>
                    <a:lnTo>
                      <a:pt x="616" y="296"/>
                    </a:lnTo>
                    <a:lnTo>
                      <a:pt x="614" y="307"/>
                    </a:lnTo>
                    <a:lnTo>
                      <a:pt x="611" y="318"/>
                    </a:lnTo>
                    <a:lnTo>
                      <a:pt x="608" y="330"/>
                    </a:lnTo>
                    <a:lnTo>
                      <a:pt x="604" y="341"/>
                    </a:lnTo>
                    <a:lnTo>
                      <a:pt x="598" y="354"/>
                    </a:lnTo>
                    <a:lnTo>
                      <a:pt x="592" y="3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b="0" i="0" dirty="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81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4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5778000"/>
            <a:ext cx="1335024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4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8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5778000"/>
            <a:ext cx="1335024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4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5778000"/>
            <a:ext cx="1335024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-Magic-Unicorn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Projekt Gruppe</a:t>
            </a:r>
          </a:p>
          <a:p>
            <a:r>
              <a:rPr lang="de-DE"/>
              <a:t>Charlies Geschichte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Lea Schertel, André </a:t>
            </a:r>
            <a:r>
              <a:rPr lang="de-DE" dirty="0" err="1"/>
              <a:t>Sünnemann</a:t>
            </a:r>
            <a:r>
              <a:rPr lang="de-DE" dirty="0"/>
              <a:t>, Richard Weiss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Bachelor IT-Forensik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Programmieren II </a:t>
            </a:r>
          </a:p>
          <a:p>
            <a:r>
              <a:rPr lang="de-DE" dirty="0"/>
              <a:t>Skript-Sprachen</a:t>
            </a:r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Das sind wir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Bachelor IT-Forensik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7CCCA31-9AE3-4662-9213-043B30739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560999"/>
              </p:ext>
            </p:extLst>
          </p:nvPr>
        </p:nvGraphicFramePr>
        <p:xfrm>
          <a:off x="1993899" y="1691216"/>
          <a:ext cx="7845425" cy="346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4ADD596-3FF6-48D6-AFDA-DA798634B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und das ist Charlie.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4A5200-A090-4A0B-8D24-1D480AD78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Bachelor IT-Forensik</a:t>
            </a:r>
            <a:endParaRPr lang="en-GB" dirty="0"/>
          </a:p>
        </p:txBody>
      </p:sp>
      <p:pic>
        <p:nvPicPr>
          <p:cNvPr id="1026" name="Picture 2" descr="@The-Magic-Unicorns">
            <a:extLst>
              <a:ext uri="{FF2B5EF4-FFF2-40B4-BE49-F238E27FC236}">
                <a16:creationId xmlns:a16="http://schemas.microsoft.com/office/drawing/2014/main" id="{23251156-62E8-4A58-BA6F-389643D6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25894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DD2A204-A544-4C9B-B39A-A26F066B9727}"/>
              </a:ext>
            </a:extLst>
          </p:cNvPr>
          <p:cNvSpPr txBox="1"/>
          <p:nvPr/>
        </p:nvSpPr>
        <p:spPr>
          <a:xfrm>
            <a:off x="3238151" y="2095353"/>
            <a:ext cx="77514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/>
                </a:solidFill>
                <a:latin typeface="Arial Standard" charset="0"/>
              </a:rPr>
              <a:t>Charlie ist auf der Suche nach seinen drei Einhorn-Freunden</a:t>
            </a:r>
          </a:p>
          <a:p>
            <a:endParaRPr lang="de-DE" sz="2200" dirty="0">
              <a:solidFill>
                <a:schemeClr val="bg1"/>
              </a:solidFill>
              <a:latin typeface="Arial Standard" charset="0"/>
            </a:endParaRPr>
          </a:p>
          <a:p>
            <a:r>
              <a:rPr lang="de-DE" sz="2200" dirty="0">
                <a:solidFill>
                  <a:schemeClr val="bg1"/>
                </a:solidFill>
                <a:latin typeface="Arial Standard" charset="0"/>
              </a:rPr>
              <a:t>Und das ist seine Geschichte…</a:t>
            </a:r>
          </a:p>
          <a:p>
            <a:endParaRPr lang="de-DE" sz="2200" dirty="0">
              <a:solidFill>
                <a:schemeClr val="bg1"/>
              </a:solidFill>
              <a:latin typeface="Arial Standard" charset="0"/>
            </a:endParaRPr>
          </a:p>
          <a:p>
            <a:endParaRPr lang="de-DE" sz="2200" dirty="0">
              <a:solidFill>
                <a:schemeClr val="bg1"/>
              </a:solidFill>
              <a:latin typeface="Arial Standard" charset="0"/>
            </a:endParaRPr>
          </a:p>
          <a:p>
            <a:r>
              <a:rPr lang="de-DE" sz="2200" dirty="0">
                <a:solidFill>
                  <a:schemeClr val="bg1"/>
                </a:solidFill>
                <a:latin typeface="Arial Standard" charset="0"/>
              </a:rPr>
              <a:t>(Seine Geschichte kannst Du jederzeit unter</a:t>
            </a:r>
          </a:p>
          <a:p>
            <a:r>
              <a:rPr lang="en-GB" sz="2400" dirty="0">
                <a:hlinkClick r:id="rId3"/>
              </a:rPr>
              <a:t>The Magic Unicorns (github.com)</a:t>
            </a:r>
            <a:endParaRPr lang="en-GB" sz="2400" dirty="0"/>
          </a:p>
          <a:p>
            <a:r>
              <a:rPr lang="en-GB" sz="2400" dirty="0" err="1">
                <a:solidFill>
                  <a:schemeClr val="bg1"/>
                </a:solidFill>
                <a:latin typeface="Arial Standard" charset="0"/>
              </a:rPr>
              <a:t>selbst</a:t>
            </a:r>
            <a:r>
              <a:rPr lang="en-GB" sz="2400" dirty="0">
                <a:solidFill>
                  <a:schemeClr val="bg1"/>
                </a:solidFill>
                <a:latin typeface="Arial Standard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 Standard" charset="0"/>
              </a:rPr>
              <a:t>erleben</a:t>
            </a:r>
            <a:r>
              <a:rPr lang="en-GB" sz="2400" dirty="0">
                <a:solidFill>
                  <a:schemeClr val="bg1"/>
                </a:solidFill>
                <a:latin typeface="Arial Standard" charset="0"/>
              </a:rPr>
              <a:t>.</a:t>
            </a:r>
            <a:endParaRPr lang="en-GB" sz="2200" dirty="0">
              <a:solidFill>
                <a:schemeClr val="bg1"/>
              </a:solidFill>
              <a:latin typeface="Arial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Überschrift</a:t>
            </a:r>
          </a:p>
          <a:p>
            <a:r>
              <a:rPr lang="de-DE" dirty="0"/>
              <a:t>ggf. Zweizeiler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Hochschule Wismar \ Fakultät für Ingenieurwissenschaften \ Bereich ....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66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Überschrift</a:t>
            </a:r>
          </a:p>
          <a:p>
            <a:r>
              <a:rPr lang="de-DE" dirty="0"/>
              <a:t>ggf. Zweizeiler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Hochschule Wismar \ Fakultät für Ingenieurwissenschaften \ Bereich ....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53415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B247F78-A0D0-C442-9B25-AE14727CA8FD}" vid="{222F376A-247F-6B42-8D28-BCFA6B82F99F}"/>
    </a:ext>
  </a:extLst>
</a:theme>
</file>

<file path=ppt/theme/theme2.xml><?xml version="1.0" encoding="utf-8"?>
<a:theme xmlns:a="http://schemas.openxmlformats.org/drawingml/2006/main" name="Tex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B247F78-A0D0-C442-9B25-AE14727CA8FD}" vid="{0E4AEB2A-B45C-7B42-B497-0A3F38FEBAF4}"/>
    </a:ext>
  </a:extLst>
</a:theme>
</file>

<file path=ppt/theme/theme3.xml><?xml version="1.0" encoding="utf-8"?>
<a:theme xmlns:a="http://schemas.openxmlformats.org/drawingml/2006/main" name="Text +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B247F78-A0D0-C442-9B25-AE14727CA8FD}" vid="{C66E3C68-9A5F-A241-BA2F-BD76C35D8DA2}"/>
    </a:ext>
  </a:extLst>
</a:theme>
</file>

<file path=ppt/theme/theme4.xml><?xml version="1.0" encoding="utf-8"?>
<a:theme xmlns:a="http://schemas.openxmlformats.org/drawingml/2006/main" name="Bil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B247F78-A0D0-C442-9B25-AE14727CA8FD}" vid="{451F9455-AED2-534C-9616-1FCC420E693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FIW_Vorlage_16zu9_Arial</Template>
  <TotalTime>0</TotalTime>
  <Words>137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5</vt:i4>
      </vt:variant>
    </vt:vector>
  </HeadingPairs>
  <TitlesOfParts>
    <vt:vector size="16" baseType="lpstr">
      <vt:lpstr>Arial</vt:lpstr>
      <vt:lpstr>Arial Fett</vt:lpstr>
      <vt:lpstr>Arial Fett Kursiv</vt:lpstr>
      <vt:lpstr>Arial Standard</vt:lpstr>
      <vt:lpstr>Calibri</vt:lpstr>
      <vt:lpstr>MetaBold-Italic</vt:lpstr>
      <vt:lpstr>MetaBold-Roman</vt:lpstr>
      <vt:lpstr>Titel</vt:lpstr>
      <vt:lpstr>Text</vt:lpstr>
      <vt:lpstr>Text + Bild</vt:lpstr>
      <vt:lpstr>Bilder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Weiss</dc:creator>
  <cp:lastModifiedBy>Richard Weiss</cp:lastModifiedBy>
  <cp:revision>1</cp:revision>
  <dcterms:created xsi:type="dcterms:W3CDTF">2020-11-25T15:41:31Z</dcterms:created>
  <dcterms:modified xsi:type="dcterms:W3CDTF">2020-11-25T15:47:15Z</dcterms:modified>
</cp:coreProperties>
</file>