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0" r:id="rId2"/>
    <p:sldId id="275" r:id="rId3"/>
    <p:sldId id="260" r:id="rId4"/>
    <p:sldId id="277" r:id="rId5"/>
    <p:sldId id="278" r:id="rId6"/>
    <p:sldId id="261" r:id="rId7"/>
    <p:sldId id="279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73" autoAdjust="0"/>
    <p:restoredTop sz="94691"/>
  </p:normalViewPr>
  <p:slideViewPr>
    <p:cSldViewPr>
      <p:cViewPr varScale="1">
        <p:scale>
          <a:sx n="101" d="100"/>
          <a:sy n="101" d="100"/>
        </p:scale>
        <p:origin x="200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79D17-D107-7647-96A2-39301568E134}" type="datetimeFigureOut">
              <a:rPr lang="en-US" smtClean="0"/>
              <a:t>2/2/20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3F4DA-3056-944B-A8FF-F53981289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6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4423-18DA-9F43-908C-F90FF365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/>
          <a:lstStyle/>
          <a:p>
            <a:r>
              <a:rPr lang="en-US" dirty="0"/>
              <a:t>JavaScript Promises</a:t>
            </a:r>
          </a:p>
        </p:txBody>
      </p:sp>
    </p:spTree>
    <p:extLst>
      <p:ext uri="{BB962C8B-B14F-4D97-AF65-F5344CB8AC3E}">
        <p14:creationId xmlns:p14="http://schemas.microsoft.com/office/powerpoint/2010/main" val="798695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6E77-EFAF-4649-9D79-12F503BC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Async/Await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DC6BA-2FF6-E549-9FD5-56E5927B5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Async/await has been introduced in 2017. </a:t>
            </a:r>
          </a:p>
          <a:p>
            <a:pPr lvl="1"/>
            <a:r>
              <a:rPr lang="en-US" dirty="0"/>
              <a:t>This technique should really be listed under </a:t>
            </a:r>
            <a:r>
              <a:rPr lang="en-US" i="1" dirty="0"/>
              <a:t>Promises</a:t>
            </a:r>
          </a:p>
          <a:p>
            <a:pPr lvl="1"/>
            <a:r>
              <a:rPr lang="en-US" dirty="0"/>
              <a:t>just syntactic sugar for working with promises. </a:t>
            </a:r>
          </a:p>
          <a:p>
            <a:pPr lvl="1"/>
            <a:r>
              <a:rPr lang="en-US" i="1" dirty="0"/>
              <a:t>but</a:t>
            </a:r>
            <a:r>
              <a:rPr lang="en-US" dirty="0"/>
              <a:t> it can help make code even more readable!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57941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B2385-BC3B-2A49-B0BF-AA8F91CED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.then() vs. async/await</a:t>
            </a:r>
            <a:br>
              <a:rPr lang="en-US" dirty="0"/>
            </a:br>
            <a:r>
              <a:rPr lang="en-US" i="1" dirty="0"/>
              <a:t>same output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081E72-0CAF-154C-AE96-826FED039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246" y="4457778"/>
            <a:ext cx="4680519" cy="23231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38F64A-E7B2-B149-A9F6-D0A10B183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02" y="1900453"/>
            <a:ext cx="4680520" cy="23231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071FBD-3CC9-FB47-B99D-652D512B7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3296220"/>
            <a:ext cx="3548030" cy="232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7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5920-047E-8246-BA9E-542F0FDF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JavaScript Works: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9B010-5AAD-4A4B-8F2B-C264F773C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JavaScript is single threaded and each browser tab has one event-loop</a:t>
            </a:r>
          </a:p>
          <a:p>
            <a:pPr lvl="1"/>
            <a:r>
              <a:rPr lang="en-US" dirty="0"/>
              <a:t>two bits of script cannot run at the same time</a:t>
            </a:r>
          </a:p>
          <a:p>
            <a:pPr lvl="1"/>
            <a:r>
              <a:rPr lang="en-US" dirty="0"/>
              <a:t>they have to run one after another. </a:t>
            </a:r>
          </a:p>
          <a:p>
            <a:r>
              <a:rPr lang="en-US" dirty="0"/>
              <a:t>JavaScript shares a thread with other processes and is in the same queue as: </a:t>
            </a:r>
          </a:p>
          <a:p>
            <a:pPr lvl="1"/>
            <a:r>
              <a:rPr lang="en-US" dirty="0"/>
              <a:t>updating styles</a:t>
            </a:r>
          </a:p>
          <a:p>
            <a:pPr lvl="1"/>
            <a:r>
              <a:rPr lang="en-US" dirty="0"/>
              <a:t>handling user actions, etc. </a:t>
            </a:r>
          </a:p>
          <a:p>
            <a:r>
              <a:rPr lang="en-US" dirty="0"/>
              <a:t>Activity in one process delays the others</a:t>
            </a:r>
          </a:p>
        </p:txBody>
      </p:sp>
    </p:spTree>
    <p:extLst>
      <p:ext uri="{BB962C8B-B14F-4D97-AF65-F5344CB8AC3E}">
        <p14:creationId xmlns:p14="http://schemas.microsoft.com/office/powerpoint/2010/main" val="258912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5D893-660C-5348-B3FC-ADA1CD2AD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Callbacks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D77B-3397-EB4C-817E-01A478CF2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28800"/>
            <a:ext cx="8229600" cy="4536504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We have used callbacks order to work around JavaScript’s single-threaded event loop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Callbacks are the classical approach to asynchronous programming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A callback provides a function as an argument to another function, which executes an asynchronous task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Once the asynchronous task completes, the executing function calls your callback function.</a:t>
            </a:r>
          </a:p>
        </p:txBody>
      </p:sp>
    </p:spTree>
    <p:extLst>
      <p:ext uri="{BB962C8B-B14F-4D97-AF65-F5344CB8AC3E}">
        <p14:creationId xmlns:p14="http://schemas.microsoft.com/office/powerpoint/2010/main" val="3655888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87C1-4535-614B-B968-D1EE14FDA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“hell”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66059-4837-3F49-9A88-9D5AF8A22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999286"/>
          </a:xfrm>
        </p:spPr>
        <p:txBody>
          <a:bodyPr/>
          <a:lstStyle/>
          <a:p>
            <a:r>
              <a:rPr lang="en-US" dirty="0"/>
              <a:t>Nesting functions can make reading and understanding code more difficult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E3326-5B58-AF43-911E-1E61CC88B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204864"/>
            <a:ext cx="5368776" cy="453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03AC-0E5C-AF41-8E08-1BDB5CC85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6246"/>
            <a:ext cx="8229600" cy="1143000"/>
          </a:xfrm>
        </p:spPr>
        <p:txBody>
          <a:bodyPr/>
          <a:lstStyle/>
          <a:p>
            <a:r>
              <a:rPr lang="en-US" dirty="0"/>
              <a:t>Some solutions to callback “hell”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A51B8-1465-6E49-9B55-80E177A18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984" y="964294"/>
            <a:ext cx="8229600" cy="4929411"/>
          </a:xfrm>
        </p:spPr>
        <p:txBody>
          <a:bodyPr/>
          <a:lstStyle/>
          <a:p>
            <a:r>
              <a:rPr lang="en-US" dirty="0"/>
              <a:t>Split up callbacks and place into them into different functions. </a:t>
            </a:r>
          </a:p>
          <a:p>
            <a:r>
              <a:rPr lang="en-US" dirty="0"/>
              <a:t>Using this within </a:t>
            </a:r>
            <a:r>
              <a:rPr lang="en-US" dirty="0" err="1"/>
              <a:t>makeBurger</a:t>
            </a:r>
            <a:r>
              <a:rPr lang="en-US" dirty="0"/>
              <a:t>() would result in a lot of code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51D8CF-BBDB-3D42-BA90-7AF4FACD3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133576"/>
            <a:ext cx="5044728" cy="187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FE660C-C4B1-F14D-BA67-79C65581A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872" y="5085184"/>
            <a:ext cx="5054600" cy="164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0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149EC-0B0B-3349-9493-D420E6B0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better solution to callback “hell”: 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0880D-483B-6448-B448-C1F9C5860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Introduced in (2015) to allow for more readable asynchronous code</a:t>
            </a:r>
          </a:p>
          <a:p>
            <a:r>
              <a:rPr lang="en-US" dirty="0"/>
              <a:t>The </a:t>
            </a:r>
            <a:r>
              <a:rPr lang="en-US" b="1" dirty="0"/>
              <a:t>Promise</a:t>
            </a:r>
            <a:r>
              <a:rPr lang="en-US" dirty="0"/>
              <a:t> object represents the eventual completion (or failure) of an asynchronous operation, and its resulting value.</a:t>
            </a:r>
          </a:p>
          <a:p>
            <a:pPr lvl="1"/>
            <a:r>
              <a:rPr lang="en-US" dirty="0"/>
              <a:t>essentially, a promise is a returned object to which you attach callbacks, instead of passing callbacks into a function.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7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60354-5528-1C4A-83FB-5F904000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CC2F5-23BA-884D-A2E0-6E44C4FCD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432" y="1386930"/>
            <a:ext cx="8229600" cy="4525963"/>
          </a:xfrm>
        </p:spPr>
        <p:txBody>
          <a:bodyPr/>
          <a:lstStyle/>
          <a:p>
            <a:r>
              <a:rPr lang="en-US" dirty="0"/>
              <a:t>A promise can be:</a:t>
            </a:r>
          </a:p>
          <a:p>
            <a:pPr lvl="1"/>
            <a:r>
              <a:rPr lang="en-US" b="1" dirty="0"/>
              <a:t>pending</a:t>
            </a:r>
            <a:r>
              <a:rPr lang="en-US" dirty="0"/>
              <a:t> - Hasn't fulfilled or rejected yet</a:t>
            </a:r>
          </a:p>
          <a:p>
            <a:pPr lvl="1"/>
            <a:r>
              <a:rPr lang="en-US" b="1" dirty="0"/>
              <a:t>fulfilled</a:t>
            </a:r>
            <a:r>
              <a:rPr lang="en-US" dirty="0"/>
              <a:t> - The action relating to the promise succeeded</a:t>
            </a:r>
          </a:p>
          <a:p>
            <a:pPr lvl="1"/>
            <a:r>
              <a:rPr lang="en-US" b="1" dirty="0"/>
              <a:t>rejected</a:t>
            </a:r>
            <a:r>
              <a:rPr lang="en-US" dirty="0"/>
              <a:t> - The action relating to the promise failed</a:t>
            </a:r>
          </a:p>
        </p:txBody>
      </p:sp>
    </p:spTree>
    <p:extLst>
      <p:ext uri="{BB962C8B-B14F-4D97-AF65-F5344CB8AC3E}">
        <p14:creationId xmlns:p14="http://schemas.microsoft.com/office/powerpoint/2010/main" val="3108250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EDF68-00F1-8F45-B200-AC3C0CD22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2800" dirty="0"/>
              <a:t>Usage in Practice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948D66-24FB-6444-B786-F7BD1ABAF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8229600" cy="2942082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8C2514-DDBE-8A4B-9ACC-BEAB9A841C2C}"/>
              </a:ext>
            </a:extLst>
          </p:cNvPr>
          <p:cNvSpPr txBox="1"/>
          <p:nvPr/>
        </p:nvSpPr>
        <p:spPr>
          <a:xfrm>
            <a:off x="457200" y="4427879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First, </a:t>
            </a:r>
            <a:r>
              <a:rPr lang="en-US" sz="2800" dirty="0" err="1"/>
              <a:t>asyncFunc</a:t>
            </a:r>
            <a:r>
              <a:rPr lang="en-US" sz="2800" dirty="0"/>
              <a:t>() immediately returns a promise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Then, the .then() method is used  to provide an action to be taken when the asynchronous task completes</a:t>
            </a:r>
          </a:p>
        </p:txBody>
      </p:sp>
    </p:spTree>
    <p:extLst>
      <p:ext uri="{BB962C8B-B14F-4D97-AF65-F5344CB8AC3E}">
        <p14:creationId xmlns:p14="http://schemas.microsoft.com/office/powerpoint/2010/main" val="751394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85F6-4B32-7042-9229-C4168E91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 Vs. Promises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11DBFCC-C16F-A74A-8435-DB86F4B73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249121"/>
              </p:ext>
            </p:extLst>
          </p:nvPr>
        </p:nvGraphicFramePr>
        <p:xfrm>
          <a:off x="311200" y="1200367"/>
          <a:ext cx="8363272" cy="5604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1636">
                  <a:extLst>
                    <a:ext uri="{9D8B030D-6E8A-4147-A177-3AD203B41FA5}">
                      <a16:colId xmlns:a16="http://schemas.microsoft.com/office/drawing/2014/main" val="431156219"/>
                    </a:ext>
                  </a:extLst>
                </a:gridCol>
                <a:gridCol w="4181636">
                  <a:extLst>
                    <a:ext uri="{9D8B030D-6E8A-4147-A177-3AD203B41FA5}">
                      <a16:colId xmlns:a16="http://schemas.microsoft.com/office/drawing/2014/main" val="41655915"/>
                    </a:ext>
                  </a:extLst>
                </a:gridCol>
              </a:tblGrid>
              <a:tr h="356383">
                <a:tc>
                  <a:txBody>
                    <a:bodyPr/>
                    <a:lstStyle/>
                    <a:p>
                      <a:r>
                        <a:rPr lang="en-US" dirty="0"/>
                        <a:t>Callbacks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Promises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140227"/>
                  </a:ext>
                </a:extLst>
              </a:tr>
              <a:tr h="1599444">
                <a:tc>
                  <a:txBody>
                    <a:bodyPr/>
                    <a:lstStyle/>
                    <a:p>
                      <a:r>
                        <a:rPr lang="en-US" dirty="0"/>
                        <a:t>A program tells the executing function what to do when the asynchronous task completes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executing function returns a special object (the Promise).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Then a program tells the promise what to do when the asynchronous task completes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879079"/>
                  </a:ext>
                </a:extLst>
              </a:tr>
              <a:tr h="666011">
                <a:tc>
                  <a:txBody>
                    <a:bodyPr/>
                    <a:lstStyle/>
                    <a:p>
                      <a:r>
                        <a:rPr lang="en-US" dirty="0"/>
                        <a:t>Callback nesting can cause errors and is harder to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is made to be more readable and understandable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275932"/>
                  </a:ext>
                </a:extLst>
              </a:tr>
              <a:tr h="8909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Callbacks will never be called before the completion of the current run in a JavaScript loop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040710"/>
                  </a:ext>
                </a:extLst>
              </a:tr>
              <a:tr h="8699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Callbacks added with .then(), will be called, even when there is a failure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654796"/>
                  </a:ext>
                </a:extLst>
              </a:tr>
              <a:tr h="11582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callbacks may be added by calling .then(). Each callback is executed one after another, in the order in which they were inserted.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70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272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296</Words>
  <Application>Microsoft Macintosh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主题</vt:lpstr>
      <vt:lpstr>JavaScript Promises</vt:lpstr>
      <vt:lpstr>How JavaScript Works:</vt:lpstr>
      <vt:lpstr>Callbacks Review</vt:lpstr>
      <vt:lpstr>Callback “hell”</vt:lpstr>
      <vt:lpstr>Some solutions to callback “hell”</vt:lpstr>
      <vt:lpstr>A better solution to callback “hell”: Promises</vt:lpstr>
      <vt:lpstr>Promise Object</vt:lpstr>
      <vt:lpstr>Usage in Practice</vt:lpstr>
      <vt:lpstr>Callbacks Vs. Promises</vt:lpstr>
      <vt:lpstr>Async/Await</vt:lpstr>
      <vt:lpstr>.then() vs. async/await same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Keyairra Wright</dc:creator>
  <cp:lastModifiedBy>Keyairra Wright</cp:lastModifiedBy>
  <cp:revision>6</cp:revision>
  <dcterms:created xsi:type="dcterms:W3CDTF">2020-02-02T18:38:26Z</dcterms:created>
  <dcterms:modified xsi:type="dcterms:W3CDTF">2020-02-02T18:48:55Z</dcterms:modified>
</cp:coreProperties>
</file>