
<file path=META-INF/manifest.xml><?xml version="1.0" encoding="utf-8"?>
<manifest:manifest xmlns:manifest="urn:oasis:names:tc:opendocument:xmlns:manifest:1.0" xmlns:loext="urn:org:documentfoundation:names:experimental:office:xmlns:loext:1.0" manifest:version="1.3">
  <manifest:file-entry manifest:full-path="/" manifest:version="1.3" manifest:media-type="application/vnd.oasis.opendocument.presentation"/>
  <manifest:file-entry manifest:full-path="Configurations2/" manifest:media-type="application/vnd.sun.xml.ui.configuration"/>
  <manifest:file-entry manifest:full-path="styles.xml" manifest:media-type="text/xml"/>
  <manifest:file-entry manifest:full-path="Pictures/10000001000004F1000003A878BC8137.png" manifest:media-type="image/png"/>
  <manifest:file-entry manifest:full-path="Pictures/100000000000000700000007DA9C2F53.jpg" manifest:media-type="image/jpeg"/>
  <manifest:file-entry manifest:full-path="Pictures/1000000000000007000000073533D457.jpg" manifest:media-type="image/jpeg"/>
  <manifest:file-entry manifest:full-path="Pictures/1000000000000192000001925CD62920.jpg" manifest:media-type="image/jpeg"/>
  <manifest:file-entry manifest:full-path="Pictures/10000000000005000000029D0C7D7DB4.png" manifest:media-type="image/png"/>
  <manifest:file-entry manifest:full-path="Pictures/10000001000004FB000003D5E4D8641C.png" manifest:media-type="image/png"/>
  <manifest:file-entry manifest:full-path="Pictures/100000010000033D000001FA33D6BBA0.png" manifest:media-type="image/png"/>
  <manifest:file-entry manifest:full-path="Pictures/1000DC810000A57800007C20A4405B2B.svg" manifest:media-type="image/svg+xml"/>
  <manifest:file-entry manifest:full-path="Pictures/100000010000033000000264342E5AAB.png" manifest:media-type="image/png"/>
  <manifest:file-entry manifest:full-path="Pictures/10000001000004ED000001DC15034564.png" manifest:media-type="image/png"/>
  <manifest:file-entry manifest:full-path="Pictures/1000000000000500000002A80161A648.png" manifest:media-type="image/png"/>
  <manifest:file-entry manifest:full-path="content.xml" manifest:media-type="text/xml"/>
  <manifest:file-entry manifest:full-path="Thumbnails/thumbnail.png" manifest:media-type="image/png"/>
  <manifest:file-entry manifest:full-path="settings.xml" manifest:media-type="text/xml"/>
  <manifest:file-entry manifest:full-path="meta.xml" manifest:media-type="text/xml"/>
</manifest:manifest>
</file>

<file path=content.xml><?xml version="1.0" encoding="utf-8"?>
<office:document-content xmlns:office="urn:oasis:names:tc:opendocument:xmlns:office:1.0" xmlns:ooo="http://openoffice.org/2004/office" xmlns:fo="urn:oasis:names:tc:opendocument:xmlns:xsl-fo-compatible:1.0" xmlns:xlink="http://www.w3.org/1999/xlink" xmlns:dc="http://purl.org/dc/elements/1.1/" xmlns:meta="urn:oasis:names:tc:opendocument:xmlns:meta:1.0" xmlns:style="urn:oasis:names:tc:opendocument:xmlns:style:1.0" xmlns:text="urn:oasis:names:tc:opendocument:xmlns:text:1.0" xmlns:rpt="http://openoffice.org/2005/report" xmlns:draw="urn:oasis:names:tc:opendocument:xmlns:drawing:1.0" xmlns:dr3d="urn:oasis:names:tc:opendocument:xmlns:dr3d:1.0" xmlns:svg="urn:oasis:names:tc:opendocument:xmlns:svg-compatible:1.0" xmlns:chart="urn:oasis:names:tc:opendocument:xmlns:chart:1.0" xmlns:table="urn:oasis:names:tc:opendocument:xmlns:table:1.0" xmlns:number="urn:oasis:names:tc:opendocument:xmlns:datastyle:1.0" xmlns:ooow="http://openoffice.org/2004/writer" xmlns:oooc="http://openoffice.org/2004/calc" xmlns:of="urn:oasis:names:tc:opendocument:xmlns:of:1.2" xmlns:xforms="http://www.w3.org/2002/xforms" xmlns:tableooo="http://openoffice.org/2009/table" xmlns:calcext="urn:org:documentfoundation:names:experimental:calc:xmlns:calcext:1.0" xmlns:drawooo="http://openoffice.org/2010/draw" xmlns:xhtml="http://www.w3.org/1999/xhtml" xmlns:loext="urn:org:documentfoundation:names:experimental:office:xmlns:loext:1.0" xmlns:field="urn:openoffice:names:experimental:ooo-ms-interop:xmlns:field:1.0" xmlns:math="http://www.w3.org/1998/Math/MathML" xmlns:form="urn:oasis:names:tc:opendocument:xmlns:form:1.0" xmlns:script="urn:oasis:names:tc:opendocument:xmlns:script:1.0" xmlns:formx="urn:openoffice:names:experimental:ooxml-odf-interop:xmlns:form:1.0" xmlns:dom="http://www.w3.org/2001/xml-events" xmlns:xsd="http://www.w3.org/2001/XMLSchema" xmlns:xsi="http://www.w3.org/2001/XMLSchema-instance" xmlns:grddl="http://www.w3.org/2003/g/data-view#" xmlns:css3t="http://www.w3.org/TR/css3-text/" xmlns:presentation="urn:oasis:names:tc:opendocument:xmlns:presentation:1.0" xmlns:smil="urn:oasis:names:tc:opendocument:xmlns:smil-compatible:1.0" xmlns:anim="urn:oasis:names:tc:opendocument:xmlns:animation:1.0" xmlns:officeooo="http://openoffice.org/2009/office" office:version="1.3">
  <office:scripts/>
  <office:font-face-decls>
    <style:font-face style:name="Arial" svg:font-family="Arial" style:font-family-generic="system" style:font-pitch="variable"/>
    <style:font-face style:name="Liberation Sans" svg:font-family="'Liberation Sans'" style:font-family-generic="roman" style:font-pitch="variable"/>
    <style:font-face style:name="Microsoft YaHei" svg:font-family="'Microsoft YaHei'" style:font-family-generic="system" style:font-pitch="variable"/>
    <style:font-face style:name="Noto Sans" svg:font-family="'Noto Sans'" style:font-family-generic="swiss" style:font-pitch="variable"/>
    <style:font-face style:name="Noto Sans CJK SC" svg:font-family="'Noto Sans CJK SC'" style:font-family-generic="system" style:font-pitch="variable"/>
    <style:font-face style:name="Noto Sans Devanagari" svg:font-family="'Noto Sans Devanagari'" style:font-family-generic="system" style:font-pitch="variable"/>
    <style:font-face style:name="Noto Sans1" svg:font-family="'Noto Sans'" style:font-family-generic="roman" style:font-pitch="variable"/>
    <style:font-face style:name="Segoe UI Light" svg:font-family="'Segoe UI Light'" style:font-adornments="Обычный" style:font-family-generic="swiss" style:font-pitch="variable"/>
  </office:font-face-decls>
  <office:automatic-styles>
    <style:style style:name="dp1" style:family="drawing-page">
      <style:drawing-page-properties presentation:background-visible="true" presentation:background-objects-visible="true" presentation:display-footer="true" presentation:display-page-number="false" presentation:display-date-time="true"/>
    </style:style>
    <style:style style:name="dp2" style:family="drawing-page">
      <style:drawing-page-properties presentation:display-header="true" presentation:display-footer="true" presentation:display-page-number="false" presentation:display-date-time="true"/>
    </style:style>
    <style:style style:name="gr1" style:family="graphic" style:parent-style-name="standard">
      <style:graphic-properties draw:stroke="none" svg:stroke-color="#000000" draw:fill="none" draw:fill-color="#ffffff" draw:auto-grow-height="true" draw:auto-grow-width="false" fo:max-height="0cm" fo:min-height="1.245cm" loext:decorative="false"/>
      <style:paragraph-properties style:writing-mode="lr-tb"/>
    </style:style>
    <style:style style:name="gr2" style:family="graphic" style:parent-style-name="objectwithoutfill">
      <style:graphic-properties svg:stroke-width="0.152cm" svg:stroke-color="#999999" draw:marker-start-width="0.432cm" draw:marker-end-width="0.432cm" draw:fill="solid" draw:textarea-vertical-align="middle" fo:padding-top="0.201cm" fo:padding-bottom="0.201cm" fo:padding-left="0.326cm" fo:padding-right="0.326cm" loext:decorative="false"/>
    </style:style>
    <style:style style:name="gr3" style:family="graphic">
      <style:graphic-properties style:protect="size" loext:decorative="false"/>
    </style:style>
    <style:style style:name="gr4" style:family="graphic" style:parent-style-name="standard">
      <style:graphic-properties draw:stroke="none" svg:stroke-color="#000000" draw:fill="none" draw:fill-color="#ffffff" draw:auto-grow-height="true" draw:auto-grow-width="false" fo:min-height="11.121cm" loext:decorative="false"/>
      <style:paragraph-properties style:writing-mode="lr-tb"/>
    </style:style>
    <style:style style:name="gr5" style:family="graphic" style:parent-style-name="standard">
      <style:graphic-properties draw:stroke="none" svg:stroke-color="#000000" draw:fill="none" draw:fill-color="#ffffff" draw:auto-grow-height="true" draw:auto-grow-width="false" fo:min-height="2.25cm" loext:decorative="false"/>
      <style:paragraph-properties style:writing-mode="lr-tb"/>
    </style:style>
    <style:style style:name="gr6" style:family="graphic" style:parent-style-name="standard" style:list-style-name="L1">
      <style:graphic-properties draw:stroke="none" svg:stroke-color="#000000" draw:fill="none" draw:fill-color="#ffffff" draw:auto-grow-height="true" draw:auto-grow-width="false" fo:max-height="0cm" fo:min-height="1.829cm" loext:decorative="false"/>
      <style:paragraph-properties style:writing-mode="lr-tb"/>
    </style:style>
    <style:style style:name="gr7" style:family="graphic" style:parent-style-name="standard">
      <style:graphic-properties draw:stroke="none" svg:stroke-color="#000000" draw:fill="none" draw:fill-color="#ffffff" draw:auto-grow-height="true" draw:auto-grow-width="false" fo:max-height="0cm" fo:min-height="0.865cm" loext:decorative="false"/>
      <style:paragraph-properties style:writing-mode="lr-tb"/>
    </style:style>
    <style:style style:name="gr8" style:family="graphic" style:parent-style-name="standard" style:list-style-name="L1">
      <style:graphic-properties draw:stroke="none" svg:stroke-color="#000000" draw:fill="none" draw:fill-color="#ffffff" draw:auto-grow-height="true" draw:auto-grow-width="false" fo:max-height="0cm" fo:min-height="2.697cm" loext:decorative="false"/>
      <style:paragraph-properties style:writing-mode="lr-tb"/>
    </style:style>
    <style:style style:name="gr9" style:family="graphic" style:parent-style-name="standard">
      <style:graphic-properties draw:stroke="none" svg:stroke-color="#000000" draw:fill="none" draw:fill-color="#ffffff" draw:auto-grow-height="true" draw:auto-grow-width="false" fo:max-height="0cm" fo:min-height="1.729cm" loext:decorative="false"/>
      <style:paragraph-properties style:writing-mode="lr-tb"/>
    </style:style>
    <style:style style:name="gr10" style:family="graphic" style:parent-style-name="standard" style:list-style-name="L1">
      <style:graphic-properties draw:stroke="none" svg:stroke-color="#000000" draw:fill="none" draw:fill-color="#ffffff" draw:auto-grow-height="true" draw:auto-grow-width="false" fo:max-height="0cm" fo:min-height="1.829cm" loext:decorative="false"/>
      <style:paragraph-properties style:writing-mode="lr-tb"/>
    </style:style>
    <style:style style:name="gr11" style:family="graphic" style:parent-style-name="standard">
      <style:graphic-properties draw:stroke="none" svg:stroke-color="#000000" draw:fill="none" draw:fill-color="#ffffff" draw:auto-grow-height="true" draw:auto-grow-width="false" fo:max-height="0cm" fo:min-height="0.763cm" loext:decorative="false"/>
      <style:paragraph-properties style:writing-mode="lr-tb"/>
    </style:style>
    <style:style style:name="gr12" style:family="graphic" style:parent-style-name="standard" style:list-style-name="L1">
      <style:graphic-properties draw:stroke="none" svg:stroke-color="#000000" draw:fill="none" draw:fill-color="#ffffff" draw:auto-grow-height="true" draw:auto-grow-width="false" fo:max-height="0cm" fo:min-height="1.829cm" loext:decorative="false"/>
      <style:paragraph-properties style:writing-mode="lr-tb"/>
    </style:style>
    <style:style style:name="gr13" style:family="graphic" style:parent-style-name="standard">
      <style:graphic-properties draw:stroke="none" svg:stroke-color="#000000" draw:fill="none" draw:fill-color="#ffffff" draw:auto-grow-height="true" draw:auto-grow-width="false" fo:max-height="0cm" fo:min-height="2.897cm" loext:decorative="false"/>
      <style:paragraph-properties style:writing-mode="lr-tb"/>
    </style:style>
    <style:style style:name="gr14" style:family="graphic" style:parent-style-name="standard">
      <style:graphic-properties draw:stroke="none" svg:stroke-color="#000000" draw:fill="none" draw:fill-color="#ffffff" draw:auto-grow-height="true" draw:auto-grow-width="false" fo:max-height="0cm" fo:min-height="1.06cm" loext:decorative="false"/>
      <style:paragraph-properties style:writing-mode="lr-tb"/>
    </style:style>
    <style:style style:name="gr15" style:family="graphic" style:parent-style-name="standard">
      <style:graphic-properties draw:stroke="none" svg:stroke-color="#000000" draw:fill="none" draw:fill-color="#ffffff" draw:auto-grow-height="true" draw:auto-grow-width="false" fo:max-height="0cm" fo:min-height="2.888cm" loext:decorative="false"/>
      <style:paragraph-properties style:writing-mode="lr-tb"/>
    </style:style>
    <style:style style:name="gr16" style:family="graphic" style:parent-style-name="standard">
      <style:graphic-properties draw:stroke="none" svg:stroke-color="#000000" draw:fill="none" draw:fill-color="#ffffff" draw:auto-grow-height="true" draw:auto-grow-width="false" fo:max-height="0cm" fo:min-height="3.457cm" loext:decorative="false"/>
      <style:paragraph-properties style:writing-mode="lr-tb"/>
    </style:style>
    <style:style style:name="gr17" style:family="graphic" style:parent-style-name="standard">
      <style:graphic-properties draw:stroke="none" svg:stroke-color="#000000" draw:fill="none" draw:fill-color="#ffffff" draw:auto-grow-height="true" draw:auto-grow-width="false" fo:max-height="0cm" fo:min-height="0.767cm" loext:decorative="false"/>
      <style:paragraph-properties style:writing-mode="lr-tb"/>
    </style:style>
    <style:style style:name="gr18" style:family="graphic">
      <style:graphic-properties style:writing-mode="lr-tb" loext:decorative="false"/>
    </style:style>
    <style:style style:name="gr19" style:family="graphic" style:parent-style-name="standard">
      <style:graphic-properties draw:stroke="none" draw:fill="solid" draw:fill-color="#b8dbd9" draw:textarea-horizontal-align="justify" draw:textarea-vertical-align="middle" draw:auto-grow-height="false" fo:min-height="0.29cm" fo:min-width="0.04cm" loext:decorative="false"/>
    </style:style>
    <style:style style:name="gr20" style:family="graphic" style:parent-style-name="standard">
      <style:graphic-properties draw:stroke="none" draw:fill="solid" draw:fill-color="#586f7c" draw:textarea-horizontal-align="justify" draw:textarea-vertical-align="middle" draw:auto-grow-height="false" fo:min-height="0.29cm" fo:min-width="0.04cm" loext:decorative="false"/>
    </style:style>
    <style:style style:name="gr21" style:family="graphic" style:parent-style-name="standard">
      <style:graphic-properties draw:stroke="none" draw:fill="solid" draw:fill-color="#2f4550" draw:textarea-horizontal-align="justify" draw:textarea-vertical-align="middle" draw:auto-grow-height="false" fo:min-height="0.29cm" fo:min-width="0.04cm" loext:decorative="false"/>
    </style:style>
    <style:style style:name="gr22" style:family="graphic" style:parent-style-name="Object_20_with_20_no_20_fill_20_and_20_no_20_line">
      <style:graphic-properties draw:textarea-horizontal-align="center" draw:textarea-vertical-align="middle" draw:color-mode="standard" draw:luminance="0%" draw:contrast="0%" draw:gamma="100%" draw:red="0%" draw:green="0%" draw:blue="0%" fo:clip="rect(0cm, 0cm, 0cm, 0cm)" draw:image-opacity="100%" style:mirror="none" loext:decorative="false"/>
    </style:style>
    <style:style style:name="gr23" style:family="graphic" style:parent-style-name="standard">
      <style:graphic-properties draw:stroke="none" svg:stroke-color="#000000" draw:fill="none" draw:fill-color="#ffffff" draw:auto-grow-height="true" draw:auto-grow-width="false" fo:min-height="5.25cm" loext:decorative="false"/>
      <style:paragraph-properties style:writing-mode="lr-tb"/>
    </style:style>
    <style:style style:name="gr24" style:family="graphic" style:parent-style-name="standard">
      <style:graphic-properties draw:stroke="none" svg:stroke-color="#000000" draw:fill="none" draw:fill-color="#ffffff" draw:auto-grow-height="true" draw:auto-grow-width="false" fo:min-height="5.75cm" loext:decorative="false"/>
      <style:paragraph-properties style:writing-mode="lr-tb"/>
    </style:style>
    <style:style style:name="gr25" style:family="graphic" style:parent-style-name="standard">
      <style:graphic-properties draw:stroke="none" svg:stroke-color="#000000" draw:fill="none" draw:fill-color="#ffffff" draw:auto-grow-height="true" draw:auto-grow-width="false" fo:min-height="0.25cm" loext:decorative="false"/>
      <style:paragraph-properties style:writing-mode="lr-tb"/>
    </style:style>
    <style:style style:name="gr26" style:family="graphic" style:parent-style-name="A0">
      <style:graphic-properties draw:auto-grow-height="true" draw:auto-grow-width="false" fo:min-height="6.757cm" loext:decorative="false"/>
      <style:paragraph-properties style:writing-mode="lr-tb"/>
    </style:style>
    <style:style style:name="pr1" style:family="presentation" style:parent-style-name="Title-title">
      <style:graphic-properties fo:min-height="2.1cm" loext:decorative="false"/>
      <style:paragraph-properties style:writing-mode="lr-tb"/>
    </style:style>
    <style:style style:name="pr2" style:family="presentation" style:parent-style-name="Title-subtitle">
      <style:graphic-properties draw:fill-color="#ffffff" fo:min-height="1.68cm" loext:decorative="false"/>
      <style:paragraph-properties style:writing-mode="lr-tb"/>
    </style:style>
    <style:style style:name="pr3" style:family="presentation" style:parent-style-name="Title-notes">
      <style:graphic-properties draw:fill-color="#ffffff" draw:auto-grow-height="true" fo:min-height="14cm" loext:decorative="false"/>
      <style:paragraph-properties style:writing-mode="lr-tb"/>
    </style:style>
    <style:style style:name="pr4" style:family="presentation" style:parent-style-name="Table_20_of_20_Content-notes">
      <style:graphic-properties draw:fill-color="#ffffff" draw:auto-grow-height="true" fo:min-height="14cm" loext:decorative="false"/>
      <style:paragraph-properties style:writing-mode="lr-tb"/>
    </style:style>
    <style:style style:name="pr5" style:family="presentation" style:parent-style-name="Content_20_2-notes">
      <style:graphic-properties draw:fill-color="#ffffff" draw:auto-grow-height="true" fo:min-height="14cm" loext:decorative="false"/>
      <style:paragraph-properties style:writing-mode="lr-tb"/>
    </style:style>
    <style:style style:name="pr6" style:family="presentation" style:parent-style-name="Bullet_20_2-notes">
      <style:graphic-properties draw:fill-color="#ffffff" draw:auto-grow-height="true" fo:min-height="14cm" loext:decorative="false"/>
      <style:paragraph-properties style:writing-mode="lr-tb"/>
    </style:style>
    <style:style style:name="pr7" style:family="presentation" style:parent-style-name="Jigsaw-notes">
      <style:graphic-properties draw:fill-color="#ffffff" draw:auto-grow-height="true" fo:min-height="14cm" loext:decorative="false"/>
      <style:paragraph-properties style:writing-mode="lr-tb"/>
    </style:style>
    <style:style style:name="pr8" style:family="presentation" style:parent-style-name="Bullet_20_3-title">
      <style:graphic-properties fo:min-height="2.629cm" loext:decorative="false"/>
      <style:paragraph-properties style:writing-mode="lr-tb"/>
    </style:style>
    <style:style style:name="pr9" style:family="presentation" style:parent-style-name="Bullet_20_3-notes">
      <style:graphic-properties draw:fill-color="#ffffff" draw:auto-grow-height="true" fo:min-height="14cm" loext:decorative="false"/>
      <style:paragraph-properties style:writing-mode="lr-tb"/>
    </style:style>
    <style:style style:name="P1" style:family="paragraph">
      <loext:graphic-properties draw:fill="none" draw:fill-color="#ffffff"/>
      <style:text-properties style:font-name="Noto Sans" fo:font-size="13pt" style:text-underline-style="none" style:font-size-asian="13pt" style:font-size-complex="13pt"/>
    </style:style>
    <style:style style:name="P2" style:family="paragraph">
      <loext:graphic-properties draw:fill="solid"/>
      <style:paragraph-properties fo:text-align="center"/>
      <style:text-properties style:font-name="Noto Sans"/>
    </style:style>
    <style:style style:name="P3" style:family="paragraph">
      <style:paragraph-properties fo:text-align="end"/>
    </style:style>
    <style:style style:name="P4" style:family="paragraph">
      <style:text-properties fo:font-size="24pt"/>
    </style:style>
    <style:style style:name="P5" style:family="paragraph">
      <loext:graphic-properties draw:fill-color="#ffffff"/>
      <style:text-properties fo:font-size="24pt"/>
    </style:style>
    <style:style style:name="P6" style:family="paragraph">
      <loext:graphic-properties draw:fill-color="#ffffff"/>
    </style:style>
    <style:style style:name="P7" style:family="paragraph">
      <loext:graphic-properties draw:fill="none" draw:fill-color="#ffffff"/>
    </style:style>
    <style:style style:name="P8" style:family="paragraph">
      <style:text-properties style:font-name="Segoe UI Light" fo:font-size="28pt" fo:font-weight="250"/>
    </style:style>
    <style:style style:name="P9" style:family="paragraph">
      <loext:graphic-properties draw:fill="none" draw:fill-color="#ffffff"/>
      <style:text-properties style:font-name="Segoe UI Light" fo:font-size="28pt" fo:font-weight="250"/>
    </style:style>
    <style:style style:name="P10" style:family="paragraph">
      <loext:graphic-properties draw:fill-color="#ffffff"/>
      <style:text-properties fo:font-size="20pt"/>
    </style:style>
    <style:style style:name="P11" style:family="paragraph">
      <style:paragraph-properties fo:margin-left="0cm" fo:margin-right="0cm" fo:margin-top="0.42cm" fo:margin-bottom="0.35cm" fo:line-height="100%" fo:text-align="end" fo:text-indent="0cm"/>
    </style:style>
    <style:style style:name="P12" style:family="paragraph">
      <loext:graphic-properties draw:fill="none" draw:fill-color="#ffffff"/>
      <style:paragraph-properties fo:margin-left="0cm" fo:margin-right="0cm" fo:margin-top="0.42cm" fo:margin-bottom="0.35cm" fo:line-height="100%" fo:text-align="end" fo:text-indent="0cm"/>
      <style:text-properties fo:color="#666666" loext:opacity="100%" style:font-name="Noto Sans" fo:font-size="16pt" style:font-size-asian="16pt" style:font-size-complex="16pt"/>
    </style:style>
    <style:style style:name="P13" style:family="paragraph">
      <loext:graphic-properties draw:fill="none" draw:fill-color="#ffffff"/>
      <style:paragraph-properties fo:text-align="end"/>
      <style:text-properties style:font-name="Noto Sans" fo:font-size="18pt" style:text-underline-style="none" fo:font-weight="bold" style:font-size-asian="18pt" style:font-weight-asian="bold" style:font-size-complex="18pt" style:font-weight-complex="bold"/>
    </style:style>
    <style:style style:name="P14" style:family="paragraph">
      <style:paragraph-properties fo:margin-left="0cm" fo:margin-right="0cm" fo:margin-top="0.42cm" fo:margin-bottom="0.35cm" fo:line-height="100%" fo:text-indent="0cm"/>
    </style:style>
    <style:style style:name="P15" style:family="paragraph">
      <loext:graphic-properties draw:fill="none" draw:fill-color="#ffffff"/>
      <style:paragraph-properties fo:margin-left="0cm" fo:margin-right="0cm" fo:margin-top="0.42cm" fo:margin-bottom="0.35cm" fo:line-height="100%" fo:text-indent="0cm"/>
      <style:text-properties fo:color="#666666" loext:opacity="100%" style:font-name="Noto Sans" fo:font-size="16pt" style:font-size-asian="16pt" style:font-size-complex="16pt"/>
    </style:style>
    <style:style style:name="P16" style:family="paragraph">
      <loext:graphic-properties draw:fill="none" draw:fill-color="#ffffff"/>
      <style:text-properties style:font-name="Noto Sans" fo:font-size="18pt" style:text-underline-style="none" fo:font-weight="bold" style:font-size-asian="18pt" style:font-size-complex="18pt"/>
    </style:style>
    <style:style style:name="P17" style:family="paragraph">
      <loext:graphic-properties draw:fill="none" draw:fill-color="#ffffff"/>
      <style:text-properties fo:color="#666666" loext:opacity="100%" style:font-name="Noto Sans" fo:font-size="15pt" style:text-underline-style="none" style:font-size-asian="15pt" style:font-size-complex="15pt"/>
    </style:style>
    <style:style style:name="P18" style:family="paragraph">
      <loext:graphic-properties draw:fill="none" draw:fill-color="#ffffff"/>
      <style:text-properties style:font-name="Noto Sans" fo:font-size="22pt" style:text-underline-style="none" fo:font-weight="bold" style:font-size-asian="22pt" style:font-weight-asian="bold" style:font-size-complex="22pt" style:font-weight-complex="bold"/>
    </style:style>
    <style:style style:name="P19" style:family="paragraph">
      <loext:graphic-properties draw:fill="none" draw:fill-color="#ffffff"/>
      <style:text-properties style:font-name="Noto Sans" fo:font-size="60pt" fo:text-shadow="1pt 1pt" style:text-underline-style="none" style:font-size-asian="60pt" style:font-size-complex="60pt"/>
    </style:style>
    <style:style style:name="P20" style:family="paragraph">
      <loext:graphic-properties draw:fill="none" draw:fill-color="#ffffff"/>
      <style:text-properties style:font-name="Noto Sans" fo:font-size="18pt" style:text-underline-style="none" style:font-size-asian="18pt" style:font-size-complex="18pt"/>
    </style:style>
    <style:style style:name="P21" style:family="paragraph">
      <loext:graphic-properties draw:fill="none" draw:fill-color="#ffffff"/>
      <style:text-properties style:font-name="Noto Sans" fo:font-size="16pt" style:text-underline-style="none" style:font-size-asian="16pt" style:font-size-complex="16pt"/>
    </style:style>
    <style:style style:name="P22" style:family="paragraph">
      <loext:graphic-properties draw:fill="solid" draw:fill-color="#b8dbd9"/>
      <style:paragraph-properties fo:text-align="center"/>
    </style:style>
    <style:style style:name="P23" style:family="paragraph">
      <loext:graphic-properties draw:fill="solid" draw:fill-color="#586f7c"/>
      <style:paragraph-properties fo:text-align="center"/>
    </style:style>
    <style:style style:name="P24" style:family="paragraph">
      <loext:graphic-properties draw:fill="solid" draw:fill-color="#2f4550"/>
      <style:paragraph-properties fo:text-align="center"/>
    </style:style>
    <style:style style:name="P25" style:family="paragraph">
      <style:paragraph-properties fo:text-align="center"/>
    </style:style>
    <style:style style:name="P26" style:family="paragraph">
      <style:text-properties style:font-name="Segoe UI Light" fo:font-size="40pt" fo:font-weight="250"/>
    </style:style>
    <style:style style:name="P27" style:family="paragraph">
      <loext:graphic-properties draw:fill="none" draw:fill-color="#ffffff"/>
      <style:text-properties style:font-name="Segoe UI Light" fo:font-size="40pt" fo:font-weight="250"/>
    </style:style>
    <style:style style:name="P28" style:family="paragraph">
      <style:text-properties fo:font-weight="250"/>
    </style:style>
    <style:style style:name="T1" style:family="text">
      <style:text-properties style:font-name="Noto Sans" fo:font-size="13pt" style:text-underline-style="none" style:font-size-asian="13pt" style:font-size-complex="13pt"/>
    </style:style>
    <style:style style:name="T2" style:family="text">
      <style:text-properties fo:font-size="24pt"/>
    </style:style>
    <style:style style:name="T3" style:family="text">
      <style:text-properties style:font-name="Segoe UI Light" fo:font-size="28pt" fo:font-weight="250"/>
    </style:style>
    <style:style style:name="T4" style:family="text">
      <style:text-properties fo:color="#666666" loext:opacity="100%" style:font-name="Noto Sans" fo:font-size="12pt" style:text-underline-style="none" style:font-size-asian="12pt" style:font-size-complex="12pt"/>
    </style:style>
    <style:style style:name="T5" style:family="text">
      <style:text-properties style:font-name="Noto Sans" fo:font-size="18pt" style:text-underline-style="none" fo:font-weight="bold" style:font-size-asian="18pt" style:font-weight-asian="bold" style:font-size-complex="18pt" style:font-weight-complex="bold"/>
    </style:style>
    <style:style style:name="T6" style:family="text">
      <style:text-properties style:font-name="Noto Sans" fo:font-size="18pt" style:text-underline-style="none" fo:font-weight="bold" style:font-size-asian="18pt" style:font-size-complex="18pt"/>
    </style:style>
    <style:style style:name="T7" style:family="text">
      <style:text-properties fo:color="#666666" loext:opacity="100%" style:font-name="Noto Sans" fo:font-size="15pt" style:text-underline-style="none" style:font-size-asian="15pt" style:font-size-complex="15pt"/>
    </style:style>
    <style:style style:name="T8" style:family="text">
      <style:text-properties style:font-name="Noto Sans" fo:font-size="22pt" style:text-underline-style="none" fo:font-weight="bold" style:font-size-asian="22pt" style:font-weight-asian="bold" style:font-size-complex="22pt" style:font-weight-complex="bold"/>
    </style:style>
    <style:style style:name="T9" style:family="text">
      <style:text-properties style:font-name="Noto Sans" fo:font-size="60pt" fo:text-shadow="1pt 1pt" style:text-underline-style="none" style:font-size-asian="60pt" style:font-size-complex="60pt"/>
    </style:style>
    <style:style style:name="T10" style:family="text">
      <style:text-properties style:font-name="Noto Sans" fo:font-size="18pt" style:text-underline-style="none" style:font-size-asian="18pt" style:font-size-complex="18pt"/>
    </style:style>
    <style:style style:name="T11" style:family="text">
      <style:text-properties style:font-name="Noto Sans" fo:font-size="16pt" style:text-underline-style="none" style:font-size-asian="16pt" style:font-size-complex="16pt"/>
    </style:style>
    <style:style style:name="T12" style:family="text">
      <style:text-properties style:font-name="Segoe UI Light" fo:font-size="40pt" fo:font-weight="250"/>
    </style:style>
    <style:style style:name="T13" style:family="text">
      <style:text-properties style:font-name="Segoe UI Light" fo:font-weight="250"/>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min-label-width="0.6cm"/>
        <style:text-properties fo:font-family="OpenSymbol" style:use-window-font-color="true" fo:font-size="45%"/>
      </text:list-level-style-bullet>
      <text:list-level-style-bullet text:level="2" text:bullet-char="●">
        <style:list-level-properties text:space-before="0.6cm" text:min-label-width="0.6cm"/>
        <style:text-properties fo:font-family="OpenSymbol" style:use-window-font-color="true" fo:font-size="45%"/>
      </text:list-level-style-bullet>
      <text:list-level-style-bullet text:level="3" text:bullet-char="●">
        <style:list-level-properties text:space-before="1.2cm" text:min-label-width="0.6cm"/>
        <style:text-properties fo:font-family="OpenSymbol" style:use-window-font-color="true" fo:font-size="45%"/>
      </text:list-level-style-bullet>
      <text:list-level-style-bullet text:level="4" text:bullet-char="●">
        <style:list-level-properties text:space-before="1.8cm" text:min-label-width="0.6cm"/>
        <style:text-properties fo:font-family="OpenSymbol" style:use-window-font-color="true" fo:font-size="45%"/>
      </text:list-level-style-bullet>
      <text:list-level-style-bullet text:level="5" text:bullet-char="●">
        <style:list-level-properties text:space-before="2.4cm" text:min-label-width="0.6cm"/>
        <style:text-properties fo:font-family="OpenSymbol" style:use-window-font-color="true" fo:font-size="45%"/>
      </text:list-level-style-bullet>
      <text:list-level-style-bullet text:level="6" text:bullet-char="●">
        <style:list-level-properties text:space-before="3cm" text:min-label-width="0.6cm"/>
        <style:text-properties fo:font-family="OpenSymbol" style:use-window-font-color="true" fo:font-size="45%"/>
      </text:list-level-style-bullet>
      <text:list-level-style-bullet text:level="7" text:bullet-char="●">
        <style:list-level-properties text:space-before="3.6cm" text:min-label-width="0.6cm"/>
        <style:text-properties fo:font-family="OpenSymbol" style:use-window-font-color="true" fo:font-size="45%"/>
      </text:list-level-style-bullet>
      <text:list-level-style-bullet text:level="8" text:bullet-char="●">
        <style:list-level-properties text:space-before="4.2cm" text:min-label-width="0.6cm"/>
        <style:text-properties fo:font-family="OpenSymbol" style:use-window-font-color="true" fo:font-size="45%"/>
      </text:list-level-style-bullet>
      <text:list-level-style-bullet text:level="9" text:bullet-char="●">
        <style:list-level-properties text:space-before="4.8cm" text:min-label-width="0.6cm"/>
        <style:text-properties fo:font-family="OpenSymbol" style:use-window-font-color="true" fo:font-size="45%"/>
      </text:list-level-style-bullet>
      <text:list-level-style-bullet text:level="10" text:bullet-char="●">
        <style:list-level-properties text:space-before="5.4cm" text:min-label-width="0.6cm"/>
        <style:text-properties fo:font-family="OpenSymbol" style:use-window-font-color="true" fo:font-size="45%"/>
      </text:list-level-style-bullet>
    </text:list-style>
  </office:automatic-styles>
  <office:body>
    <office:presentation>
      <draw:page draw:name="page1" draw:style-name="dp1" draw:master-page-name="Title" presentation:presentation-page-layout-name="AL1T0">
        <office:forms form:automatic-focus="false" form:apply-design-mode="false"/>
        <draw:frame draw:style-name="gr1" draw:text-style-name="P1" draw:layer="layout" svg:width="7.18cm" svg:height="1.495cm" svg:x="20.32cm" svg:y="12.859cm">
          <draw:text-box>
            <text:p>
              <text:span text:style-name="T1">Нижневартовск&amp;Излучинск</text:span>
            </text:p>
            <text:p>
              <text:span text:style-name="T1">2024</text:span>
            </text:p>
          </draw:text-box>
        </draw:frame>
        <draw:line draw:style-name="gr2" draw:text-style-name="P2" draw:layer="layout" svg:x1="19.812cm" svg:y1="12.154cm" svg:x2="19.812cm" svg:y2="14.948cm">
          <text:p/>
        </draw:line>
        <draw:frame presentation:style-name="pr1" draw:layer="layout" svg:width="14.71cm" svg:height="2.118cm" svg:x="4.445cm" svg:y="11.751cm" presentation:class="title">
          <draw:text-box>
            <text:p text:style-name="P3">GameStarter</text:p>
          </draw:text-box>
        </draw:frame>
        <draw:frame presentation:style-name="pr2" draw:text-style-name="P5" draw:layer="layout" svg:width="12.5cm" svg:height="1.68cm" svg:x="7cm" svg:y="13.5cm" presentation:class="subtitle" presentation:user-transformed="true">
          <draw:text-box>
            <text:p text:style-name="P4">
              <text:span text:style-name="T2">М.Кириченко и Д.Вовнянко</text:span>
            </text:p>
          </draw:text-box>
        </draw:frame>
        <presentation:notes draw:style-name="dp2">
          <draw:page-thumbnail draw:style-name="gr3" draw:layer="layout" svg:width="17cm" svg:height="9.56cm" svg:x="2cm" svg:y="2.5cm" draw:page-number="1" presentation:class="page"/>
          <draw:frame presentation:style-name="pr3" draw:text-style-name="P6" draw:layer="layout" svg:width="17cm" svg:height="14cm" svg:x="2cm" svg:y="13cm" presentation:class="notes" presentation:placeholder="true">
            <draw:text-box/>
          </draw:frame>
        </presentation:notes>
      </draw:page>
      <draw:page draw:name="page2" draw:style-name="dp1" draw:master-page-name="Table_20_of_20_Content" presentation:presentation-page-layout-name="AL2T1">
        <office:forms form:automatic-focus="false" form:apply-design-mode="false"/>
        <draw:frame draw:style-name="gr4" draw:text-style-name="P7" draw:layer="layout" svg:width="11.7cm" svg:height="11.371cm" svg:x="1.3cm" svg:y="3.129cm">
          <draw:text-box>
            <text:p>Сервис для публикации и поиска self-made игр.</text:p>
            <text:p/>
            <text:p>Здесь вы можете обсуждать чужое творчество и публиковать своё</text:p>
            <text:p/>
            <text:p>GameStarter — Лучший выбор для данных целей. Именно тут нет ничего лишнего и только польза.</text:p>
            <text:p/>
          </draw:text-box>
        </draw:frame>
        <draw:frame draw:style-name="gr5" draw:text-style-name="P9" draw:layer="layout" svg:width="12cm" svg:height="2.5cm" svg:x="9cm" svg:y="0.5cm">
          <draw:text-box>
            <text:p text:style-name="P8">
              <text:span text:style-name="T3">GameStarter это:</text:span>
            </text:p>
          </draw:text-box>
        </draw:frame>
        <presentation:notes draw:style-name="dp2">
          <draw:page-thumbnail draw:style-name="gr3" draw:layer="layout" svg:width="17cm" svg:height="9.56cm" svg:x="2cm" svg:y="2.5cm" draw:page-number="2" presentation:class="page"/>
          <draw:frame presentation:style-name="pr4" draw:text-style-name="P10" draw:layer="layout" svg:width="17cm" svg:height="14cm" svg:x="2cm" svg:y="13cm" presentation:class="notes" presentation:placeholder="true">
            <draw:text-box/>
          </draw:frame>
        </presentation:notes>
      </draw:page>
      <draw:page draw:name="page3" draw:style-name="dp1" draw:master-page-name="Content_20_2">
        <office:forms form:automatic-focus="false" form:apply-design-mode="false"/>
        <draw:frame draw:style-name="gr6" draw:text-style-name="P12" draw:layer="layout" svg:width="9.398cm" svg:height="2.079cm" svg:x="0.602cm" svg:y="5.421cm">
          <draw:text-box>
            <text:p text:style-name="P11">
              <text:span text:style-name="T4">Удобное управление аккаунтом и играми</text:span>
            </text:p>
          </draw:text-box>
        </draw:frame>
        <draw:frame draw:style-name="gr7" draw:text-style-name="P13" draw:layer="layout" svg:width="5.588cm" svg:height="1.115cm" svg:x="4.412cm" svg:y="4.234cm">
          <draw:text-box>
            <text:p text:style-name="P3">
              <text:span text:style-name="T5">Пользователи</text:span>
            </text:p>
          </draw:text-box>
        </draw:frame>
        <draw:frame draw:style-name="gr8" draw:text-style-name="P12" draw:layer="layout" svg:width="9.398cm" svg:height="2.947cm" svg:x="0.602cm" svg:y="10.187cm">
          <draw:text-box>
            <text:p text:style-name="P11">
              <text:span text:style-name="T4">Выражайте своё мнение об играх. Общайтесь.</text:span>
            </text:p>
          </draw:text-box>
        </draw:frame>
        <draw:frame draw:style-name="gr9" draw:text-style-name="P13" draw:layer="layout" svg:width="6.203cm" svg:height="1.979cm" svg:x="3.797cm" svg:y="9cm">
          <draw:text-box>
            <text:p text:style-name="P3">
              <text:span text:style-name="T5">Комментарии</text:span>
            </text:p>
          </draw:text-box>
        </draw:frame>
        <draw:frame draw:style-name="gr10" draw:text-style-name="P15" draw:layer="layout" svg:width="9.398cm" svg:height="2.079cm" svg:x="18.102cm" svg:y="11.421cm">
          <draw:text-box>
            <text:p text:style-name="P14">
              <text:span text:style-name="T4">Всё что вам нужно для модерации — пара кнопок.</text:span>
            </text:p>
          </draw:text-box>
        </draw:frame>
        <draw:frame draw:style-name="gr11" draw:text-style-name="P16" draw:layer="layout" svg:width="5.588cm" svg:height="1.115cm" svg:x="18.102cm" svg:y="10.234cm">
          <draw:text-box>
            <text:p>
              <text:span text:style-name="T6">Модерация</text:span>
            </text:p>
          </draw:text-box>
        </draw:frame>
        <draw:frame draw:style-name="gr12" draw:text-style-name="P15" draw:layer="layout" svg:width="9.398cm" svg:height="2.079cm" svg:x="18.102cm" svg:y="6.187cm">
          <draw:text-box>
            <text:p text:style-name="P14">
              <text:span text:style-name="T4">Добавление собственных игр и загрузка интересующих</text:span>
            </text:p>
          </draw:text-box>
        </draw:frame>
        <draw:frame draw:style-name="gr7" draw:text-style-name="P16" draw:layer="layout" svg:width="5.588cm" svg:height="1.115cm" svg:x="18.102cm" svg:y="5cm">
          <draw:text-box>
            <text:p>
              <text:span text:style-name="T6">Игры</text:span>
            </text:p>
          </draw:text-box>
        </draw:frame>
        <draw:frame draw:style-name="gr5" draw:text-style-name="P9" draw:layer="layout" svg:width="8cm" svg:height="2.5cm" svg:x="10.5cm" svg:y="0.5cm">
          <draw:text-box>
            <text:p text:style-name="P8">
              <text:span text:style-name="T3">Ничего лишнего</text:span>
            </text:p>
          </draw:text-box>
        </draw:frame>
        <presentation:notes draw:style-name="dp2">
          <draw:page-thumbnail draw:style-name="gr3" draw:layer="layout" svg:width="17cm" svg:height="9.56cm" svg:x="2cm" svg:y="2.5cm" draw:page-number="3" presentation:class="page"/>
          <draw:frame presentation:style-name="pr5" draw:text-style-name="P6" draw:layer="layout" svg:width="17cm" svg:height="14cm" svg:x="2cm" svg:y="13cm" presentation:class="notes" presentation:placeholder="true">
            <draw:text-box/>
          </draw:frame>
        </presentation:notes>
      </draw:page>
      <draw:page draw:name="page4" draw:style-name="dp1" draw:master-page-name="Bullet_20_2">
        <office:forms form:automatic-focus="false" form:apply-design-mode="false"/>
        <draw:frame draw:style-name="gr13" draw:text-style-name="P17" draw:layer="layout" svg:width="8.89cm" svg:height="3.147cm" svg:x="2.648cm" svg:y="4.234cm">
          <draw:text-box>
            <text:p>
              <text:span text:style-name="T7">Lorem ipsum dolor sit amet, consectetur adipiscing elit, sed do eiusmod tempor incididunt ut labore et dolore magna aliqua. </text:span>
            </text:p>
          </draw:text-box>
        </draw:frame>
        <draw:frame draw:style-name="gr14" draw:text-style-name="P18" draw:layer="layout" svg:width="4.318cm" svg:height="1.31cm" svg:x="4.457cm" svg:y="3.094cm">
          <draw:text-box>
            <text:p>
              <text:span text:style-name="T8">Lorem</text:span>
            </text:p>
          </draw:text-box>
        </draw:frame>
        <draw:frame draw:style-name="gr13" draw:text-style-name="P17" draw:layer="layout" svg:width="8.89cm" svg:height="3.147cm" svg:x="7.982cm" svg:y="11.216cm">
          <draw:text-box>
            <text:p>
              <text:span text:style-name="T7">Lorem ipsum dolor sit amet, consectetur adipiscing elit, sed do eiusmod tempor incididunt ut labore et dolore magna aliqua. </text:span>
            </text:p>
          </draw:text-box>
        </draw:frame>
        <draw:frame draw:style-name="gr14" draw:text-style-name="P18" draw:layer="layout" svg:width="4.318cm" svg:height="1.31cm" svg:x="9.791cm" svg:y="10.076cm">
          <draw:text-box>
            <text:p>
              <text:span text:style-name="T8">Ipsum</text:span>
            </text:p>
          </draw:text-box>
        </draw:frame>
        <draw:frame draw:style-name="gr13" draw:text-style-name="P17" draw:layer="layout" svg:width="8.89cm" svg:height="3.147cm" svg:x="18.65cm" svg:y="11.346cm">
          <draw:text-box>
            <text:p>
              <text:span text:style-name="T7">Lorem ipsum dolor sit amet, consectetur adipiscing elit, sed do eiusmod tempor incididunt ut labore et dolore magna aliqua. </text:span>
            </text:p>
          </draw:text-box>
        </draw:frame>
        <draw:frame draw:style-name="gr14" draw:text-style-name="P18" draw:layer="layout" svg:width="4.318cm" svg:height="1.31cm" svg:x="20.459cm" svg:y="10.206cm">
          <draw:text-box>
            <text:p>
              <text:span text:style-name="T8">Sit</text:span>
            </text:p>
          </draw:text-box>
        </draw:frame>
        <draw:frame draw:style-name="gr13" draw:text-style-name="P17" draw:layer="layout" svg:width="8.89cm" svg:height="3.147cm" svg:x="14.078cm" svg:y="4.234cm">
          <draw:text-box>
            <text:p>
              <text:span text:style-name="T7">Lorem ipsum dolor sit amet, consectetur adipiscing elit, sed do eiusmod tempor incididunt ut labore et dolore magna aliqua. </text:span>
            </text:p>
          </draw:text-box>
        </draw:frame>
        <draw:frame draw:style-name="gr14" draw:text-style-name="P18" draw:layer="layout" svg:width="4.318cm" svg:height="1.31cm" svg:x="15.887cm" svg:y="3.094cm">
          <draw:text-box>
            <text:p>
              <text:span text:style-name="T8">Dolor</text:span>
            </text:p>
          </draw:text-box>
        </draw:frame>
        <draw:frame draw:style-name="gr15" draw:text-style-name="P19" draw:layer="layout" svg:width="3.048cm" svg:height="3.138cm" svg:x="1.378cm" svg:y="1.44cm">
          <draw:text-box>
            <text:p>
              <text:span text:style-name="T9">01</text:span>
            </text:p>
          </draw:text-box>
        </draw:frame>
        <draw:frame draw:style-name="gr15" draw:text-style-name="P19" draw:layer="layout" svg:width="3.048cm" svg:height="3.138cm" svg:x="6.712cm" svg:y="8.552cm">
          <draw:text-box>
            <text:p>
              <text:span text:style-name="T9">02</text:span>
            </text:p>
          </draw:text-box>
        </draw:frame>
        <draw:frame draw:style-name="gr15" draw:text-style-name="P19" draw:layer="layout" svg:width="3.048cm" svg:height="3.138cm" svg:x="12.808cm" svg:y="1.604cm">
          <draw:text-box>
            <text:p>
              <text:span text:style-name="T9">03</text:span>
            </text:p>
          </draw:text-box>
        </draw:frame>
        <draw:frame draw:style-name="gr15" draw:text-style-name="P19" draw:layer="layout" svg:width="3.048cm" svg:height="3.138cm" svg:x="17.38cm" svg:y="8.716cm">
          <draw:text-box>
            <text:p>
              <text:span text:style-name="T9">04</text:span>
            </text:p>
          </draw:text-box>
        </draw:frame>
        <presentation:notes draw:style-name="dp2">
          <draw:page-thumbnail draw:style-name="gr3" draw:layer="layout" svg:width="17cm" svg:height="9.56cm" svg:x="2cm" svg:y="2.5cm" draw:page-number="4" presentation:class="page"/>
          <draw:frame presentation:style-name="pr6" draw:text-style-name="P6" draw:layer="layout" svg:width="17cm" svg:height="14cm" svg:x="2cm" svg:y="13cm" presentation:class="notes" presentation:placeholder="true">
            <draw:text-box/>
          </draw:frame>
        </presentation:notes>
      </draw:page>
      <draw:page draw:name="page5" draw:style-name="dp1" draw:master-page-name="Jigsaw">
        <office:forms form:automatic-focus="false" form:apply-design-mode="false"/>
        <draw:frame draw:style-name="gr16" draw:text-style-name="P20" draw:layer="layout" svg:width="10.668cm" svg:height="3.707cm" svg:x="11.938cm" svg:y="6.588cm">
          <draw:text-box>
            <text:p>
              <text:span text:style-name="T10">- Слушай, а давай может типа стима что-то сделаем? Прикольно же будет.</text:span>
            </text:p>
            <text:p>
              <text:span text:style-name="T10">- Погнали</text:span>
            </text:p>
          </draw:text-box>
        </draw:frame>
        <draw:frame draw:style-name="gr17" draw:text-style-name="P21" draw:layer="layout" svg:width="4.318cm" svg:height="1.017cm" svg:x="11.992cm" svg:y="10.412cm">
          <draw:text-box>
            <text:p>
              <text:span text:style-name="T11">- мы.</text:span>
            </text:p>
          </draw:text-box>
        </draw:frame>
        <presentation:notes draw:style-name="dp2">
          <draw:page-thumbnail draw:style-name="gr3" draw:layer="layout" svg:width="17cm" svg:height="9.56cm" svg:x="2cm" svg:y="2.5cm" draw:page-number="5" presentation:class="page"/>
          <draw:frame presentation:style-name="pr7" draw:text-style-name="P6" draw:layer="layout" svg:width="17cm" svg:height="14cm" svg:x="2cm" svg:y="13cm" presentation:class="notes" presentation:placeholder="true">
            <draw:text-box/>
          </draw:frame>
        </presentation:notes>
      </draw:page>
      <draw:page draw:name="page6" draw:style-name="dp1" draw:master-page-name="Bullet_20_3" presentation:presentation-page-layout-name="AL3T19">
        <office:forms form:automatic-focus="false" form:apply-design-mode="false"/>
        <draw:g draw:style-name="gr18">
          <draw:custom-shape draw:style-name="gr19" draw:text-style-name="P22" draw:layer="layout" svg:width="0.762cm" svg:height="0.762cm" svg:x="12.5cm" svg:y="8.5cm">
            <text:p/>
            <draw:enhanced-geometry svg:viewBox="0 0 21600 21600" draw:glue-points="10800 0 3163 3163 0 10800 3163 18437 10800 21600 18437 18437 21600 10800 18437 3163" draw:text-areas="3163 3163 18437 18437" draw:type="ellipse" draw:enhanced-path="U 10800 10800 10800 10800 0 360 Z N"/>
          </draw:custom-shape>
          <draw:custom-shape draw:style-name="gr20" draw:text-style-name="P23" draw:layer="layout" svg:width="0.762cm" svg:height="0.762cm" svg:x="13.77cm" svg:y="8.5cm">
            <text:p/>
            <draw:enhanced-geometry svg:viewBox="0 0 21600 21600" draw:glue-points="10800 0 3163 3163 0 10800 3163 18437 10800 21600 18437 18437 21600 10800 18437 3163" draw:text-areas="3163 3163 18437 18437" draw:type="ellipse" draw:enhanced-path="U 10800 10800 10800 10800 0 360 Z N"/>
          </draw:custom-shape>
          <draw:custom-shape draw:style-name="gr21" draw:text-style-name="P24" draw:layer="layout" svg:width="0.762cm" svg:height="0.762cm" svg:x="15.04cm" svg:y="8.5cm">
            <text:p/>
            <draw:enhanced-geometry svg:viewBox="0 0 21600 21600" draw:glue-points="10800 0 3163 3163 0 10800 3163 18437 10800 21600 18437 18437 21600 10800 18437 3163" draw:text-areas="3163 3163 18437 18437" draw:type="ellipse" draw:enhanced-path="U 10800 10800 10800 10800 0 360 Z N"/>
          </draw:custom-shape>
        </draw:g>
        <draw:frame presentation:style-name="pr8" draw:layer="layout" svg:width="25.2cm" svg:height="2.629cm" svg:x="1.3cm" svg:y="5.371cm" presentation:class="title" presentation:user-transformed="true">
          <draw:text-box>
            <text:p>Скриншоты</text:p>
          </draw:text-box>
        </draw:frame>
        <presentation:notes draw:style-name="dp2">
          <draw:page-thumbnail draw:style-name="gr3" draw:layer="layout" svg:width="17cm" svg:height="9.56cm" svg:x="2cm" svg:y="2.5cm" draw:page-number="6" presentation:class="page"/>
          <draw:frame presentation:style-name="pr9" draw:text-style-name="P6" draw:layer="layout" svg:width="17cm" svg:height="14cm" svg:x="2cm" svg:y="13cm" presentation:class="notes" presentation:placeholder="true">
            <draw:text-box/>
          </draw:frame>
        </presentation:notes>
      </draw:page>
      <draw:page draw:name="page7" draw:style-name="dp1" draw:master-page-name="Bullet_20_3" presentation:presentation-page-layout-name="AL3T19">
        <office:forms form:automatic-focus="false" form:apply-design-mode="false"/>
        <draw:frame draw:style-name="gr22" draw:text-style-name="P25" draw:layer="layout" svg:width="22.49cm" svg:height="11.754cm" svg:x="2.51cm" svg:y="1.746cm">
          <draw:image xlink:href="Pictures/10000000000005000000029D0C7D7DB4.png" xlink:type="simple" xlink:show="embed" xlink:actuate="onLoad" draw:mime-type="image/png">
            <text:p/>
          </draw:image>
        </draw:frame>
        <presentation:notes draw:style-name="dp1">
          <office:forms form:automatic-focus="false" form:apply-design-mode="false"/>
          <draw:page-thumbnail draw:style-name="gr3" draw:layer="layout" svg:width="17cm" svg:height="9.56cm" svg:x="2cm" svg:y="2.5cm" draw:page-number="7" presentation:class="page"/>
          <draw:frame presentation:style-name="pr9" draw:text-style-name="P6" draw:layer="layout" svg:width="17cm" svg:height="14cm" svg:x="2cm" svg:y="13cm" presentation:class="notes" presentation:placeholder="true">
            <draw:text-box/>
          </draw:frame>
        </presentation:notes>
      </draw:page>
      <draw:page draw:name="page8" draw:style-name="dp1" draw:master-page-name="Bullet_20_3" presentation:presentation-page-layout-name="AL3T19">
        <office:forms form:automatic-focus="false" form:apply-design-mode="false"/>
        <draw:frame draw:style-name="gr22" draw:text-style-name="P25" draw:layer="layout" svg:width="10.743cm" svg:height="8.915cm" svg:x="2.757cm" svg:y="1cm">
          <draw:image xlink:href="Pictures/10000001000004F1000003A878BC8137.png" xlink:type="simple" xlink:show="embed" xlink:actuate="onLoad" draw:mime-type="image/png">
            <text:p/>
          </draw:image>
        </draw:frame>
        <draw:frame draw:style-name="gr22" draw:text-style-name="P25" draw:layer="layout" svg:width="11.698cm" svg:height="9cm" svg:x="14.302cm" svg:y="1cm">
          <draw:image xlink:href="Pictures/10000001000004FB000003D5E4D8641C.png" xlink:type="simple" xlink:show="embed" xlink:actuate="onLoad" draw:mime-type="image/png">
            <text:p/>
          </draw:image>
        </draw:frame>
        <draw:frame draw:style-name="gr22" draw:text-style-name="P25" draw:layer="layout" svg:width="13.248cm" svg:height="5cm" svg:x="8cm" svg:y="10.5cm">
          <draw:image xlink:href="Pictures/10000001000004ED000001DC15034564.png" xlink:type="simple" xlink:show="embed" xlink:actuate="onLoad" draw:mime-type="image/png">
            <text:p/>
          </draw:image>
        </draw:frame>
        <presentation:notes draw:style-name="dp1">
          <office:forms form:automatic-focus="false" form:apply-design-mode="false"/>
          <draw:page-thumbnail draw:style-name="gr3" draw:layer="layout" svg:width="17cm" svg:height="9.56cm" svg:x="2cm" svg:y="2.5cm" draw:page-number="8" presentation:class="page"/>
          <draw:frame presentation:style-name="pr9" draw:text-style-name="P6" draw:layer="layout" svg:width="17cm" svg:height="14cm" svg:x="2cm" svg:y="13cm" presentation:class="notes" presentation:placeholder="true">
            <draw:text-box/>
          </draw:frame>
        </presentation:notes>
      </draw:page>
      <draw:page draw:name="page9" draw:style-name="dp1" draw:master-page-name="Bullet_20_3" presentation:presentation-page-layout-name="AL3T19">
        <office:forms form:automatic-focus="false" form:apply-design-mode="false"/>
        <draw:frame draw:style-name="gr22" draw:text-style-name="P25" draw:layer="layout" svg:width="24.236cm" svg:height="12.875cm" svg:x="2.264cm" svg:y="1.125cm">
          <draw:image xlink:href="Pictures/1000000000000500000002A80161A648.png" xlink:type="simple" xlink:show="embed" xlink:actuate="onLoad" draw:mime-type="image/png">
            <text:p/>
          </draw:image>
        </draw:frame>
        <presentation:notes draw:style-name="dp1">
          <office:forms form:automatic-focus="false" form:apply-design-mode="false"/>
          <draw:page-thumbnail draw:style-name="gr3" draw:layer="layout" svg:width="17cm" svg:height="9.56cm" svg:x="2cm" svg:y="2.5cm" draw:page-number="9" presentation:class="page"/>
          <draw:frame presentation:style-name="pr9" draw:text-style-name="P6" draw:layer="layout" svg:width="17cm" svg:height="14cm" svg:x="2cm" svg:y="13cm" presentation:class="notes" presentation:placeholder="true">
            <draw:text-box/>
          </draw:frame>
        </presentation:notes>
      </draw:page>
      <draw:page draw:name="page10" draw:style-name="dp1" draw:master-page-name="Bullet_20_3" presentation:presentation-page-layout-name="AL3T19">
        <office:forms form:automatic-focus="false" form:apply-design-mode="false"/>
        <draw:frame draw:style-name="gr23" draw:text-style-name="P27" draw:layer="layout" svg:width="15.5cm" svg:height="5.5cm" svg:x="6cm" svg:y="6cm">
          <draw:text-box>
            <text:p text:style-name="P26">
              <text:span text:style-name="T12">Ну а для избранных — программная часть!</text:span>
            </text:p>
          </draw:text-box>
        </draw:frame>
        <presentation:notes draw:style-name="dp1">
          <office:forms form:automatic-focus="false" form:apply-design-mode="false"/>
          <draw:page-thumbnail draw:style-name="gr3" draw:layer="layout" svg:width="17cm" svg:height="9.56cm" svg:x="2cm" svg:y="2.5cm" draw:page-number="10" presentation:class="page"/>
          <draw:frame presentation:style-name="pr9" draw:text-style-name="P6" draw:layer="layout" svg:width="17cm" svg:height="14cm" svg:x="2cm" svg:y="13cm" presentation:class="notes" presentation:placeholder="true">
            <draw:text-box/>
          </draw:frame>
        </presentation:notes>
      </draw:page>
      <draw:page draw:name="page11" draw:style-name="dp1" draw:master-page-name="Bullet_20_3" presentation:presentation-page-layout-name="AL3T19">
        <office:forms form:automatic-focus="false" form:apply-design-mode="false"/>
        <draw:frame draw:style-name="gr5" draw:text-style-name="P27" draw:layer="layout" svg:width="9cm" svg:height="2.5cm" svg:x="9cm" svg:y="0.5cm">
          <draw:text-box>
            <text:p text:style-name="P26">
              <text:span text:style-name="T12">Python&amp;WEB</text:span>
            </text:p>
          </draw:text-box>
        </draw:frame>
        <presentation:notes draw:style-name="dp1">
          <office:forms form:automatic-focus="false" form:apply-design-mode="false"/>
          <draw:page-thumbnail draw:style-name="gr3" draw:layer="layout" svg:width="17cm" svg:height="9.56cm" svg:x="2cm" svg:y="2.5cm" draw:page-number="11" presentation:class="page"/>
          <draw:frame presentation:style-name="pr9" draw:text-style-name="P6" draw:layer="layout" svg:width="17cm" svg:height="14cm" svg:x="2cm" svg:y="13cm" presentation:class="notes" presentation:placeholder="true">
            <draw:text-box/>
          </draw:frame>
        </presentation:notes>
      </draw:page>
      <draw:page draw:name="page12" draw:style-name="dp1" draw:master-page-name="Bullet_20_3" presentation:presentation-page-layout-name="AL3T19">
        <office:forms form:automatic-focus="false" form:apply-design-mode="false"/>
        <draw:frame draw:style-name="gr5" draw:text-style-name="P27" draw:layer="layout" svg:width="9cm" svg:height="2.5cm" svg:x="9cm" svg:y="0.5cm">
          <draw:text-box>
            <text:p text:style-name="P26">
              <text:span text:style-name="T12">Python&amp;WEB</text:span>
            </text:p>
          </draw:text-box>
        </draw:frame>
        <draw:frame draw:style-name="gr24" draw:text-style-name="P7" draw:layer="layout" svg:width="6cm" svg:height="6cm" svg:x="1.5cm" svg:y="5cm">
          <draw:text-box>
            <text:p>- Flask</text:p>
            <text:p>- Sqlalchemy</text:p>
            <text:p>- Flask-WTF</text:p>
            <text:p>- RestAPI</text:p>
            <text:p>- доброе слово</text:p>
          </draw:text-box>
        </draw:frame>
        <draw:frame draw:style-name="gr22" draw:text-style-name="P25" draw:layer="layout" svg:width="13.404cm" svg:height="8.181cm" svg:x="12.5cm" svg:y="5.5cm">
          <draw:image xlink:href="Pictures/100000010000033D000001FA33D6BBA0.png" xlink:type="simple" xlink:show="embed" xlink:actuate="onLoad" draw:mime-type="image/png">
            <text:p/>
          </draw:image>
        </draw:frame>
        <draw:frame draw:style-name="gr25" draw:text-style-name="P7" draw:layer="layout" svg:width="12.5cm" svg:height="1.115cm" svg:x="13cm" svg:y="4.5cm">
          <draw:text-box>
            <text:p>База данных</text:p>
          </draw:text-box>
        </draw:frame>
        <presentation:notes draw:style-name="dp1">
          <office:forms form:automatic-focus="false" form:apply-design-mode="false"/>
          <draw:page-thumbnail draw:style-name="gr3" draw:layer="layout" svg:width="17cm" svg:height="9.56cm" svg:x="2cm" svg:y="2.5cm" draw:page-number="12" presentation:class="page"/>
          <draw:frame presentation:style-name="pr9" draw:text-style-name="P6" draw:layer="layout" svg:width="17cm" svg:height="14cm" svg:x="2cm" svg:y="13cm" presentation:class="notes" presentation:placeholder="true">
            <draw:text-box/>
          </draw:frame>
        </presentation:notes>
      </draw:page>
      <draw:page draw:name="page13" draw:style-name="dp1" draw:master-page-name="Bullet_20_3" presentation:presentation-page-layout-name="AL3T19">
        <office:forms form:automatic-focus="false" form:apply-design-mode="false"/>
        <draw:frame draw:style-name="gr26" draw:text-style-name="P28" draw:layer="layout" svg:width="11cm" svg:height="9.009cm" svg:x="9cm" svg:y="3.991cm">
          <draw:text-box>
            <text:p>
              <text:span text:style-name="T13">Благодарим за внимание!</text:span>
            </text:p>
            <text:p>
              <text:span text:style-name="T13">
                Хорошего дня 
                <text:s/>
              </text:span>
            </text:p>
          </draw:text-box>
        </draw:frame>
        <presentation:notes draw:style-name="dp1">
          <office:forms form:automatic-focus="false" form:apply-design-mode="false"/>
          <draw:page-thumbnail draw:style-name="gr3" draw:layer="layout" svg:width="17cm" svg:height="9.56cm" svg:x="2cm" svg:y="2.5cm" draw:page-number="13" presentation:class="page"/>
          <draw:frame presentation:style-name="pr9" draw:text-style-name="P6" draw:layer="layout" svg:width="17cm" svg:height="14cm" svg:x="2cm" svg:y="13cm" presentation:class="notes" presentation:placeholder="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ooo="http://openoffice.org/2004/office" xmlns:xlink="http://www.w3.org/1999/xlink" xmlns:dc="http://purl.org/dc/elements/1.1/" xmlns:meta="urn:oasis:names:tc:opendocument:xmlns:meta:1.0" xmlns:grddl="http://www.w3.org/2003/g/data-view#" xmlns:presentation="urn:oasis:names:tc:opendocument:xmlns:presentation:1.0" xmlns:smil="urn:oasis:names:tc:opendocument:xmlns:smil-compatible:1.0" xmlns:anim="urn:oasis:names:tc:opendocument:xmlns:animation:1.0" xmlns:officeooo="http://openoffice.org/2009/office" office:version="1.3">
  <office:meta>
    <dc:title>Grey Elegant</dc:title>
    <dc:description>Credits:
Illustrations by Pixeltrue https://icons8.com/illustrations/author/5ec7b0e101d0360016f3d1b3 on icon8 (master slide "Table of content")
Photo by Dave Hoefler https://unsplash.com/fr/@iamthedave on Unsplash https://unsplash.com/fr/licence (slide 9)
    </dc:description>
    <meta:generator>LibreOffice/24.2.0.3$Windows_X86_64 LibreOffice_project/da48488a73ddd66ea24cf16bbc4f7b9c08e9bea1</meta:generator>
    <meta:creation-date>2024-04-18T21:40:16.322000000</meta:creation-date>
    <meta:editing-duration>PT1M36S</meta:editing-duration>
    <meta:editing-cycles>2</meta:editing-cycles>
    <dc:date>2024-04-18T23:55:44.035000000</dc:date>
    <meta:document-statistic meta:object-count="343"/>
  </office:meta>
</office:document-meta>
</file>

<file path=settings.xml><?xml version="1.0" encoding="utf-8"?>
<office:document-settings xmlns:office="urn:oasis:names:tc:opendocument:xmlns:office:1.0" xmlns:ooo="http://openoffice.org/2004/office" xmlns:xlink="http://www.w3.org/1999/xlink" xmlns:config="urn:oasis:names:tc:opendocument:xmlns:config:1.0" xmlns:presentation="urn:oasis:names:tc:opendocument:xmlns:presentation:1.0" xmlns:smil="urn:oasis:names:tc:opendocument:xmlns:smil-compatible:1.0" xmlns:anim="urn:oasis:names:tc:opendocument:xmlns:animation:1.0" xmlns:officeooo="http://openoffice.org/2009/office" office:version="1.3">
  <office:settings>
    <config:config-item-set config:name="ooo:view-settings">
      <config:config-item config:name="VisibleAreaTop" config:type="int">-232</config:config-item>
      <config:config-item config:name="VisibleAreaLeft" config:type="int">-6650</config:config-item>
      <config:config-item config:name="VisibleAreaWidth" config:type="int">41529</config:config-item>
      <config:config-item config:name="VisibleAreaHeight" config:type="int">16304</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Hw==</config:config-item>
          <config:config-item config:name="PrintableLayers" config:type="base64Binary">Hw==</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12</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-232</config:config-item>
          <config:config-item config:name="VisibleAreaLeft" config:type="int">-6650</config:config-item>
          <config:config-item config:name="VisibleAreaWidth" config:type="int">41530</config:config-item>
          <config:config-item config:name="VisibleAreaHeight" config:type="int">16305</config:config-item>
          <config:config-item config:name="GridCoarseWidth" config:type="int">2000</config:config-item>
          <config:config-item config:name="GridCoarseHeight" config:type="int">2000</config:config-item>
          <config:config-item config:name="GridFineWidth" config:type="int">500</config:config-item>
          <config:config-item config:name="GridFineHeight" config:type="int">500</config:config-item>
          <config:config-item config:name="GridSnapWidthXNumerator" config:type="int">2000</config:config-item>
          <config:config-item config:name="GridSnapWidthXDenominator" config:type="int">4</config:config-item>
          <config:config-item config:name="GridSnapWidthYNumerator" config:type="int">2000</config:config-item>
          <config:config-item config:name="GridSnapWidthYDenominator" config:type="int">4</config:config-item>
          <config:config-item config:name="IsAngleSnapEnabled" config:type="boolean">false</config:config-item>
          <config:config-item config:name="SnapAngle" config:type="int">1500</config:config-item>
          <config:config-item config:name="ZoomOnPage" config:type="boolean">true</config:config-item>
          <config:config-item config:name="AnchoredTextOverflowLegacy" config:type="boolean">true</config:config-item>
          <config:config-item config:name="LegacySingleLineFontwork" config:type="boolean">true</config:config-item>
          <config:config-item config:name="ConnectorUseSnapRect" config:type="boolean">false</config:config-item>
          <config:config-item config:name="IgnoreBreakAfterMultilineField" config:type="boolean">false</config:config-item>
        </config:config-item-map-entry>
      </config:config-item-map-indexed>
    </config:config-item-set>
    <config:config-item-set config:name="ooo:configuration-settings">
      <config:config-item-map-indexed config:name="ForbiddenCharacters">
        <config:config-item-map-entry>
          <config:config-item config:name="Language" config:type="string">ru</config:config-item>
          <config:config-item config:name="Country" config:type="string">RU</config:config-item>
          <config:config-item config:name="Variant" config:type="string"/>
          <config:config-item config:name="BeginLine" config:type="string"/>
          <config:config-item config:name="EndLine" config:type="string"/>
        </config:config-item-map-entry>
      </config:config-item-map-indexed>
      <config:config-item config:name="DefaultTabStop" config:type="int">1250</config:config-item>
      <config:config-item config:name="ImagePreferredDPI" config:type="int">0</config:config-item>
      <config:config-item config:name="PrinterName" config:type="string"/>
      <config:config-item config:name="PrinterSetup" config:type="base64Binary"/>
      <config:config-item config:name="IsPrintHandout" config:type="boolean">false</config:config-item>
      <config:config-item config:name="PrinterPaperFromSetup" config:type="boolean">false</config:config-item>
      <config:config-item config:name="IsPrintPageName" config:type="boolean">false</config:config-item>
      <config:config-item config:name="IsPrintDate" config:type="boolean">false</config:config-item>
      <config:config-item config:name="IsPrintTilePage" config:type="boolean">false</config:config-item>
      <config:config-item config:name="IsPrintTime" config:type="boolean">false</config:config-item>
      <config:config-item config:name="IsPrintHiddenPages" config:type="boolean">true</config:config-item>
      <config:config-item config:name="IsPrintDrawing" config:type="boolean">true</config:config-item>
      <config:config-item config:name="IsPrintFitPage" config:type="boolean">false</config:config-item>
      <config:config-item config:name="EmbedComplexScriptFonts" config:type="boolean">true</config:config-item>
      <config:config-item config:name="IsPrintBooklet" config:type="boolean">false</config:config-item>
      <config:config-item config:name="EmbedLatinScriptFonts" config:type="boolean">true</config:config-item>
      <config:config-item config:name="IsPrintBookletFront" config:type="boolean">true</config:config-item>
      <config:config-item config:name="IsPrintBookletBack" config:type="boolean">true</config:config-item>
      <config:config-item config:name="PrintQuality" config:type="int">0</config:config-item>
      <config:config-item config:name="DashTableURL" config:type="string">$(inst)/share/palette%3B$(user)/config/standard.sod</config:config-item>
      <config:config-item config:name="ColorTableURL" config:type="string">$(inst)/share/palette%3B$(user)/config/standard.soc</config:config-item>
      <config:config-item config:name="ParagraphSummation" config:type="boolean">false</config:config-item>
      <config:config-item config:name="LineEndTableURL" config:type="string">$(inst)/share/palette%3B$(user)/config/standard.soe</config:config-item>
      <config:config-item config:name="HatchTableURL" config:type="string">$(inst)/share/palette%3B$(user)/config/standard.soh</config:config-item>
      <config:config-item config:name="UpdateFromTemplate" config:type="boolean">true</config:config-item>
      <config:config-item config:name="GradientTableURL" config:type="string">$(inst)/share/palette%3B$(user)/config/standard.sog</config:config-item>
      <config:config-item config:name="IsPrintNotes" config:type="boolean">false</config:config-item>
      <config:config-item config:name="BitmapTableURL" config:type="string">$(inst)/share/palette%3B$(user)/config/standard.sob</config:config-item>
      <config:config-item config:name="ApplyUserData" config:type="boolean">true</config:config-item>
      <config:config-item config:name="SaveThumbnail" config:type="boolean">true</config:config-item>
      <config:config-item config:name="PageNumberFormat" config:type="int">4</config:config-item>
      <config:config-item config:name="CharacterCompressionType" config:type="short">0</config:config-item>
      <config:config-item config:name="IsKernAsianPunctuation" config:type="boolean">false</config:config-item>
      <config:config-item config:name="PrinterIndependentLayout" config:type="string">low-resolution</config:config-item>
      <config:config-item config:name="LoadReadonly" config:type="boolean">false</config:config-item>
      <config:config-item config:name="SaveVersionOnClose" config:type="boolean">false</config:config-item>
      <config:config-item config:name="EmbedFonts" config:type="boolean">false</config:config-item>
      <config:config-item config:name="EmbedOnlyUsedFonts" config:type="boolean">false</config:config-item>
      <config:config-item config:name="EmbedAsianScriptFonts" config:type="boolean">true</config:config-item>
      <config:config-item config:name="IsPrintOutline" config:type="boolean">false</config:config-item>
      <config:config-item config:name="SlidesPerHandout" config:type="short">6</config:config-item>
      <config:config-item config:name="HandoutsHorizontal" config:type="boolean">true</config:config-item>
    </config:config-item-set>
  </office:settings>
</office:document-settings>
</file>

<file path=styles.xml><?xml version="1.0" encoding="utf-8"?>
<office:document-styles xmlns:office="urn:oasis:names:tc:opendocument:xmlns:office:1.0" xmlns:ooo="http://openoffice.org/2004/office" xmlns:fo="urn:oasis:names:tc:opendocument:xmlns:xsl-fo-compatible:1.0" xmlns:xlink="http://www.w3.org/1999/xlink" xmlns:dc="http://purl.org/dc/elements/1.1/" xmlns:meta="urn:oasis:names:tc:opendocument:xmlns:meta:1.0" xmlns:style="urn:oasis:names:tc:opendocument:xmlns:style:1.0" xmlns:text="urn:oasis:names:tc:opendocument:xmlns:text:1.0" xmlns:rpt="http://openoffice.org/2005/report" xmlns:draw="urn:oasis:names:tc:opendocument:xmlns:drawing:1.0" xmlns:dr3d="urn:oasis:names:tc:opendocument:xmlns:dr3d:1.0" xmlns:svg="urn:oasis:names:tc:opendocument:xmlns:svg-compatible:1.0" xmlns:chart="urn:oasis:names:tc:opendocument:xmlns:chart:1.0" xmlns:table="urn:oasis:names:tc:opendocument:xmlns:table:1.0" xmlns:number="urn:oasis:names:tc:opendocument:xmlns:datastyle:1.0" xmlns:ooow="http://openoffice.org/2004/writer" xmlns:oooc="http://openoffice.org/2004/calc" xmlns:css3t="http://www.w3.org/TR/css3-text/" xmlns:of="urn:oasis:names:tc:opendocument:xmlns:of:1.2" xmlns:tableooo="http://openoffice.org/2009/table" xmlns:calcext="urn:org:documentfoundation:names:experimental:calc:xmlns:calcext:1.0" xmlns:drawooo="http://openoffice.org/2010/draw" xmlns:xhtml="http://www.w3.org/1999/xhtml" xmlns:loext="urn:org:documentfoundation:names:experimental:office:xmlns:loext:1.0" xmlns:grddl="http://www.w3.org/2003/g/data-view#" xmlns:field="urn:openoffice:names:experimental:ooo-ms-interop:xmlns:field:1.0" xmlns:math="http://www.w3.org/1998/Math/MathML" xmlns:form="urn:oasis:names:tc:opendocument:xmlns:form:1.0" xmlns:script="urn:oasis:names:tc:opendocument:xmlns:script:1.0" xmlns:dom="http://www.w3.org/2001/xml-events" xmlns:presentation="urn:oasis:names:tc:opendocument:xmlns:presentation:1.0" xmlns:smil="urn:oasis:names:tc:opendocument:xmlns:smil-compatible:1.0" xmlns:anim="urn:oasis:names:tc:opendocument:xmlns:animation:1.0" xmlns:officeooo="http://openoffice.org/2009/office" office:version="1.3">
  <office:font-face-decls>
    <style:font-face style:name="Arial" svg:font-family="Arial" style:font-family-generic="system" style:font-pitch="variable"/>
    <style:font-face style:name="Liberation Sans" svg:font-family="'Liberation Sans'" style:font-family-generic="roman" style:font-pitch="variable"/>
    <style:font-face style:name="Microsoft YaHei" svg:font-family="'Microsoft YaHei'" style:font-family-generic="system" style:font-pitch="variable"/>
    <style:font-face style:name="Noto Sans" svg:font-family="'Noto Sans'" style:font-family-generic="swiss" style:font-pitch="variable"/>
    <style:font-face style:name="Noto Sans CJK SC" svg:font-family="'Noto Sans CJK SC'" style:font-family-generic="system" style:font-pitch="variable"/>
    <style:font-face style:name="Noto Sans Devanagari" svg:font-family="'Noto Sans Devanagari'" style:font-family-generic="system" style:font-pitch="variable"/>
    <style:font-face style:name="Noto Sans1" svg:font-family="'Noto Sans'" style:font-family-generic="roman" style:font-pitch="variable"/>
    <style:font-face style:name="Segoe UI Light" svg:font-family="'Segoe UI Light'" style:font-adornments="Обычный" style:font-family-generic="swiss" style:font-pitch="variable"/>
  </office:font-face-decls>
  <office:styles>
    <draw:gradient draw:name="Filled" draw:style="linear" draw:start-color="#ffffff" draw:end-color="#cccccc" draw:start-intensity="100%" draw:end-intensity="100%" draw:angle="30deg" draw:border="0%">
      <loext:gradient-stop svg:offset="0" loext:color-type="rgb" loext:color-value="#ffffff"/>
      <loext:gradient-stop svg:offset="1" loext:color-type="rgb" loext:color-value="#cccccc"/>
    </draw:gradient>
    <draw:gradient draw:name="Filled_20_Blue" draw:display-name="Filled Blue" draw:style="linear" draw:start-color="#729fcf" draw:end-color="#355269" draw:start-intensity="100%" draw:end-intensity="100%" draw:angle="30deg" draw:border="0%">
      <loext:gradient-stop svg:offset="0" loext:color-type="rgb" loext:color-value="#729fcf"/>
      <loext:gradient-stop svg:offset="1" loext:color-type="rgb" loext:color-value="#355269"/>
    </draw:gradient>
    <draw:gradient draw:name="Filled_20_Green" draw:display-name="Filled Green" draw:style="linear" draw:start-color="#77bc65" draw:end-color="#127622" draw:start-intensity="100%" draw:end-intensity="100%" draw:angle="30deg" draw:border="0%">
      <loext:gradient-stop svg:offset="0" loext:color-type="rgb" loext:color-value="#77bc65"/>
      <loext:gradient-stop svg:offset="1" loext:color-type="rgb" loext:color-value="#127622"/>
    </draw:gradient>
    <draw:gradient draw:name="Filled_20_Red" draw:display-name="Filled Red" draw:style="linear" draw:start-color="#ff6d6d" draw:end-color="#c9211e" draw:start-intensity="100%" draw:end-intensity="100%" draw:angle="30deg" draw:border="0%">
      <loext:gradient-stop svg:offset="0" loext:color-type="rgb" loext:color-value="#ff6d6d"/>
      <loext:gradient-stop svg:offset="1" loext:color-type="rgb" loext:color-value="#c9211e"/>
    </draw:gradient>
    <draw:gradient draw:name="Filled_20_Yellow" draw:display-name="Filled Yellow" draw:style="linear" draw:start-color="#ffde59" draw:end-color="#b47804" draw:start-intensity="100%" draw:end-intensity="100%" draw:angle="30deg" draw:border="0%">
      <loext:gradient-stop svg:offset="0" loext:color-type="rgb" loext:color-value="#ffde59"/>
      <loext:gradient-stop svg:offset="1" loext:color-type="rgb" loext:color-value="#b47804"/>
    </draw:gradient>
    <draw:gradient draw:name="Shapes" draw:style="rectangular" draw:cx="50%" draw:cy="50%" draw:start-color="#cccccc" draw:end-color="#ffffff" draw:start-intensity="100%" draw:end-intensity="100%" draw:angle="0deg" draw:border="0%">
      <loext:gradient-stop svg:offset="0" loext:color-type="rgb" loext:color-value="#cccccc"/>
      <loext:gradient-stop svg:offset="1" loext:color-type="rgb" loext:color-value="#ffffff"/>
    </draw:gradient>
    <draw:hatch draw:name="Hatching_20_1" draw:display-name="Hatching 1" draw:style="single" draw:color="#000000" draw:distance="0.102cm" draw:rotation="370"/>
    <draw:fill-image draw:name="Bitmap_20_113" draw:display-name="Bitmap 113" xlink:href="Pictures/100000000000000700000007DA9C2F53.jpg" xlink:type="simple" xlink:show="embed" xlink:actuate="onLoad"/>
    <draw:fill-image draw:name="Bitmap_20_176" draw:display-name="Bitmap 176" xlink:href="Pictures/100000000000000700000007DA9C2F53.jpg" xlink:type="simple" xlink:show="embed" xlink:actuate="onLoad"/>
    <draw:fill-image draw:name="Bitmap_20_177" draw:display-name="Bitmap 177" xlink:href="Pictures/100000000000000700000007DA9C2F53.jpg" xlink:type="simple" xlink:show="embed" xlink:actuate="onLoad"/>
    <draw:fill-image draw:name="Bitmap_20_178" draw:display-name="Bitmap 178" xlink:href="Pictures/100000000000000700000007DA9C2F53.jpg" xlink:type="simple" xlink:show="embed" xlink:actuate="onLoad"/>
    <draw:fill-image draw:name="Bitmap_20_179" draw:display-name="Bitmap 179" xlink:href="Pictures/100000000000000700000007DA9C2F53.jpg" xlink:type="simple" xlink:show="embed" xlink:actuate="onLoad"/>
    <draw:fill-image draw:name="Bitmap_20_180" draw:display-name="Bitmap 180" xlink:href="Pictures/100000000000000700000007DA9C2F53.jpg" xlink:type="simple" xlink:show="embed" xlink:actuate="onLoad"/>
    <draw:fill-image draw:name="Bitmap_20_181" draw:display-name="Bitmap 181" xlink:href="Pictures/100000000000000700000007DA9C2F53.jpg" xlink:type="simple" xlink:show="embed" xlink:actuate="onLoad"/>
    <draw:fill-image draw:name="Bitmap_20_182" draw:display-name="Bitmap 182" xlink:href="Pictures/100000000000000700000007DA9C2F53.jpg" xlink:type="simple" xlink:show="embed" xlink:actuate="onLoad"/>
    <draw:fill-image draw:name="Bitmap_20_183" draw:display-name="Bitmap 183" xlink:href="Pictures/100000000000000700000007DA9C2F53.jpg" xlink:type="simple" xlink:show="embed" xlink:actuate="onLoad"/>
    <draw:fill-image draw:name="Bitmap_20_185" draw:display-name="Bitmap 185" xlink:href="Pictures/100000000000000700000007DA9C2F53.jpg" xlink:type="simple" xlink:show="embed" xlink:actuate="onLoad"/>
    <draw:fill-image draw:name="Bitmap_20_186" draw:display-name="Bitmap 186" xlink:href="Pictures/100000000000000700000007DA9C2F53.jpg" xlink:type="simple" xlink:show="embed" xlink:actuate="onLoad"/>
    <draw:fill-image draw:name="Bitmap_20_209" draw:display-name="Bitmap 209" xlink:href="Pictures/1000000000000007000000073533D457.jpg" xlink:type="simple" xlink:show="embed" xlink:actuate="onLoad"/>
    <draw:fill-image draw:name="Bitmap_20_210" draw:display-name="Bitmap 210" xlink:href="Pictures/1000000000000007000000073533D457.jpg" xlink:type="simple" xlink:show="embed" xlink:actuate="onLoad"/>
    <draw:fill-image draw:name="Bitmap_20_211" draw:display-name="Bitmap 211" xlink:href="Pictures/100000000000000700000007DA9C2F53.jpg" xlink:type="simple" xlink:show="embed" xlink:actuate="onLoad"/>
    <draw:fill-image draw:name="Bitmap_20_212" draw:display-name="Bitmap 212" xlink:href="Pictures/100000000000000700000007DA9C2F53.jpg" xlink:type="simple" xlink:show="embed" xlink:actuate="onLoad"/>
    <draw:fill-image draw:name="Bitmap_20_213" draw:display-name="Bitmap 213" xlink:href="Pictures/100000000000000700000007DA9C2F53.jpg" xlink:type="simple" xlink:show="embed" xlink:actuate="onLoad"/>
    <draw:fill-image draw:name="Bitmap_20_229" draw:display-name="Bitmap 229" xlink:href="Pictures/100000000000000700000007DA9C2F53.jpg" xlink:type="simple" xlink:show="embed" xlink:actuate="onLoad"/>
    <draw:fill-image draw:name="Bitmap_20_230" draw:display-name="Bitmap 230" xlink:href="Pictures/100000000000000700000007DA9C2F53.jpg" xlink:type="simple" xlink:show="embed" xlink:actuate="onLoad"/>
    <draw:fill-image draw:name="Bitmap_20_231" draw:display-name="Bitmap 231" xlink:href="Pictures/100000000000000700000007DA9C2F53.jpg" xlink:type="simple" xlink:show="embed" xlink:actuate="onLoad"/>
    <draw:fill-image draw:name="Bitmap_20_232" draw:display-name="Bitmap 232" xlink:href="Pictures/100000000000000700000007DA9C2F53.jpg" xlink:type="simple" xlink:show="embed" xlink:actuate="onLoad"/>
    <draw:fill-image draw:name="Bitmap_20_233" draw:display-name="Bitmap 233" xlink:href="Pictures/100000000000000700000007DA9C2F53.jpg" xlink:type="simple" xlink:show="embed" xlink:actuate="onLoad"/>
    <draw:fill-image draw:name="Bitmap_20_234" draw:display-name="Bitmap 234" xlink:href="Pictures/100000000000000700000007DA9C2F53.jpg" xlink:type="simple" xlink:show="embed" xlink:actuate="onLoad"/>
    <draw:fill-image draw:name="Bitmap_20_235" draw:display-name="Bitmap 235" xlink:href="Pictures/100000000000000700000007DA9C2F53.jpg" xlink:type="simple" xlink:show="embed" xlink:actuate="onLoad"/>
    <draw:fill-image draw:name="Bitmap_20_236" draw:display-name="Bitmap 236" xlink:href="Pictures/100000000000000700000007DA9C2F53.jpg" xlink:type="simple" xlink:show="embed" xlink:actuate="onLoad"/>
    <draw:fill-image draw:name="Bitmap_20_237" draw:display-name="Bitmap 237" xlink:href="Pictures/100000000000000700000007DA9C2F53.jpg" xlink:type="simple" xlink:show="embed" xlink:actuate="onLoad"/>
    <draw:fill-image draw:name="Bitmap_20_238" draw:display-name="Bitmap 238" xlink:href="Pictures/100000000000000700000007DA9C2F53.jpg" xlink:type="simple" xlink:show="embed" xlink:actuate="onLoad"/>
    <draw:fill-image draw:name="Bitmap_20_239" draw:display-name="Bitmap 239" xlink:href="Pictures/100000000000000700000007DA9C2F53.jpg" xlink:type="simple" xlink:show="embed" xlink:actuate="onLoad"/>
    <draw:fill-image draw:name="Bitmap_20_240" draw:display-name="Bitmap 240" xlink:href="Pictures/100000000000000700000007DA9C2F53.jpg" xlink:type="simple" xlink:show="embed" xlink:actuate="onLoad"/>
    <draw:fill-image draw:name="Bitmap_20_241" draw:display-name="Bitmap 241" xlink:href="Pictures/100000000000000700000007DA9C2F53.jpg" xlink:type="simple" xlink:show="embed" xlink:actuate="onLoad"/>
    <draw:fill-image draw:name="Bitmap_20_242" draw:display-name="Bitmap 242" xlink:href="Pictures/100000000000000700000007DA9C2F53.jpg" xlink:type="simple" xlink:show="embed" xlink:actuate="onLoad"/>
    <draw:fill-image draw:name="Bitmap_20_243" draw:display-name="Bitmap 243" xlink:href="Pictures/100000000000000700000007DA9C2F53.jpg" xlink:type="simple" xlink:show="embed" xlink:actuate="onLoad"/>
    <draw:fill-image draw:name="Bitmap_20_244" draw:display-name="Bitmap 244" xlink:href="Pictures/100000000000000700000007DA9C2F53.jpg" xlink:type="simple" xlink:show="embed" xlink:actuate="onLoad"/>
    <draw:fill-image draw:name="Bitmap_20_245" draw:display-name="Bitmap 245" xlink:href="Pictures/100000000000000700000007DA9C2F53.jpg" xlink:type="simple" xlink:show="embed" xlink:actuate="onLoad"/>
    <draw:fill-image draw:name="Bitmap_20_246" draw:display-name="Bitmap 246" xlink:href="Pictures/100000000000000700000007DA9C2F53.jpg" xlink:type="simple" xlink:show="embed" xlink:actuate="onLoad"/>
    <draw:fill-image draw:name="Bitmap_20_247" draw:display-name="Bitmap 247" xlink:href="Pictures/100000000000000700000007DA9C2F53.jpg" xlink:type="simple" xlink:show="embed" xlink:actuate="onLoad"/>
    <draw:fill-image draw:name="Bitmap_20_248" draw:display-name="Bitmap 248" xlink:href="Pictures/100000000000000700000007DA9C2F53.jpg" xlink:type="simple" xlink:show="embed" xlink:actuate="onLoad"/>
    <draw:fill-image draw:name="Bitmap_20_249" draw:display-name="Bitmap 249" xlink:href="Pictures/100000000000000700000007DA9C2F53.jpg" xlink:type="simple" xlink:show="embed" xlink:actuate="onLoad"/>
    <draw:fill-image draw:name="Bitmap_20_250" draw:display-name="Bitmap 250" xlink:href="Pictures/100000000000000700000007DA9C2F53.jpg" xlink:type="simple" xlink:show="embed" xlink:actuate="onLoad"/>
    <draw:fill-image draw:name="Bitmap_20_251" draw:display-name="Bitmap 251" xlink:href="Pictures/100000000000000700000007DA9C2F53.jpg" xlink:type="simple" xlink:show="embed" xlink:actuate="onLoad"/>
    <draw:fill-image draw:name="Bitmap_20_272" draw:display-name="Bitmap 272" xlink:href="Pictures/1000000000000192000001925CD62920.jpg" xlink:type="simple" xlink:show="embed" xlink:actuate="onLoad"/>
    <draw:fill-image draw:name="Bitmap_20_45" draw:display-name="Bitmap 45" xlink:href="Pictures/100000000000000700000007DA9C2F53.jpg" xlink:type="simple" xlink:show="embed" xlink:actuate="onLoad"/>
    <draw:fill-image draw:name="Bitmap_20_47" draw:display-name="Bitmap 47" xlink:href="Pictures/100000000000000700000007DA9C2F53.jpg" xlink:type="simple" xlink:show="embed" xlink:actuate="onLoad"/>
    <draw:fill-image draw:name="Bitmap_20_49" draw:display-name="Bitmap 49" xlink:href="Pictures/100000000000000700000007DA9C2F53.jpg" xlink:type="simple" xlink:show="embed" xlink:actuate="onLoad"/>
    <draw:fill-image draw:name="Bitmap_20_51" draw:display-name="Bitmap 51" xlink:href="Pictures/100000000000000700000007DA9C2F53.jpg" xlink:type="simple" xlink:show="embed" xlink:actuate="onLoad"/>
    <draw:fill-image draw:name="Bitmap_20_54" draw:display-name="Bitmap 54" xlink:href="Pictures/100000000000000700000007DA9C2F53.jpg" xlink:type="simple" xlink:show="embed" xlink:actuate="onLoad"/>
    <draw:fill-image draw:name="Bitmap_20_56" draw:display-name="Bitmap 56" xlink:href="Pictures/100000000000000700000007DA9C2F53.jpg" xlink:type="simple" xlink:show="embed" xlink:actuate="onLoad"/>
    <draw:fill-image draw:name="Bitmap_20_57" draw:display-name="Bitmap 57" xlink:href="Pictures/100000000000000700000007DA9C2F53.jpg" xlink:type="simple" xlink:show="embed" xlink:actuate="onLoad"/>
    <draw:fill-image draw:name="Bitmap_20_59" draw:display-name="Bitmap 59" xlink:href="Pictures/100000000000000700000007DA9C2F53.jpg" xlink:type="simple" xlink:show="embed" xlink:actuate="onLoad"/>
    <draw:fill-image draw:name="Bitmap_20_82" draw:display-name="Bitmap 82" xlink:href="Pictures/100000000000000700000007DA9C2F53.jpg" xlink:type="simple" xlink:show="embed" xlink:actuate="onLoad"/>
    <draw:marker draw:name="Arrow" svg:viewBox="0 0 20 30" svg:d="M10 0l-10 30h20z"/>
    <draw:marker draw:name="Dimension_20_Lines" draw:display-name="Dimension Lines" svg:viewBox="0 0 836 110" svg:d="M0 0h278 278 280v36 36 38h-278-278-280v-36-36z"/>
    <draw:marker draw:name="Symmetric_20_Arrow" draw:display-name="Symmetric Arrow" svg:viewBox="0 0 1131 902" svg:d="M564 0l-564 902h1131z"/>
    <draw:stroke-dash draw:name="Long_20_Dash" draw:display-name="Long Dash" draw:style="rect" draw:dots1="1" draw:dots1-length="600%" draw:distance="300%"/>
    <style:default-style style:family="graphic">
      <style:graphic-properties svg:stroke-color="#3465a4" draw:fill-color="#729fcf" fo:wrap-option="no-wrap" style:writing-mode="lr-tb"/>
      <style:paragraph-properties style:text-autospace="ideograph-alpha" style:punctuation-wrap="simple" style:line-break="strict" loext:tab-stop-distance="0cm" style:font-independent-line-spacing="false">
        <style:tab-stops/>
      </style:paragraph-properties>
      <style:text-properties style:use-window-font-color="true" loext:opacity="0%" style:font-name="Noto Sans" fo:font-size="24pt" fo:language="ru" fo:country="RU" style:font-name-asian="Noto Sans CJK SC" style:font-size-asian="24pt" style:language-asian="zh" style:country-asian="CN" style:font-name-complex="Noto Sans Devanagari"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18pt" fo:font-style="normal" fo:text-shadow="none" style:text-underline-style="none" fo:font-weight="normal" style:letter-kerning="true" style:font-name-asian="Noto Sans CJK SC" style:font-family-asian="'Noto Sans CJK SC'" style:font-family-generic-asian="system" style:font-pitch-asian="variable" style:font-size-asian="18pt" style:font-style-asian="normal" style:font-weight-asian="normal" style:font-name-complex="Noto Sans Devanagari" style:font-family-complex="'Noto Sans Devanagari'"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outfill" style:family="graphic" style:parent-style-name="standard"/>
    <style:style style:name="Object_20_with_20_no_20_fill_20_and_20_no_20_line" style:display-name="Object with no fill and no line" style:family="graphic" style:parent-style-name="standard">
      <style:graphic-properties draw:stroke="none" draw:fill="none"/>
    </style:style>
    <style:style style:name="Text" style:family="graphic">
      <style:graphic-properties draw:stroke="solid" svg:stroke-color="#cccccc" draw:fill="solid" draw:fill-color="#eeeeee"/>
      <style:text-properties style:font-name="Noto Sans1" fo:font-family="'Noto Sans'" style:font-family-generic="roman" style:font-pitch="variable"/>
    </style:style>
    <style:style style:name="A4" style:family="graphic" style:parent-style-name="Text">
      <style:graphic-properties draw:fill="none"/>
      <style:text-properties fo:font-size="18pt"/>
    </style:style>
    <style:style style:name="Title_20_A4" style:display-name="Title A4" style:family="graphic" style:parent-style-name="A4">
      <style:graphic-properties draw:stroke="none"/>
      <style:text-properties fo:font-size="44pt"/>
    </style:style>
    <style:style style:name="Heading_20_A4" style:display-name="Heading A4" style:family="graphic" style:parent-style-name="A4">
      <style:graphic-properties draw:stroke="none"/>
      <style:text-properties fo:font-size="24pt"/>
    </style:style>
    <style:style style:name="Text_20_A4" style:display-name="Text A4" style:family="graphic" style:parent-style-name="A4">
      <style:graphic-properties draw:stroke="none"/>
    </style:style>
    <style:style style:name="A0" style:family="graphic" style:parent-style-name="Text">
      <style:graphic-properties draw:fill="none"/>
      <style:text-properties fo:font-size="48pt"/>
    </style:style>
    <style:style style:name="Title_20_A0" style:display-name="Title A0" style:family="graphic" style:parent-style-name="A0">
      <style:graphic-properties draw:stroke="none"/>
      <style:text-properties fo:font-size="96pt"/>
    </style:style>
    <style:style style:name="Heading_20_A0" style:display-name="Heading A0" style:family="graphic" style:parent-style-name="A0">
      <style:graphic-properties draw:stroke="none"/>
      <style:text-properties fo:font-size="72pt"/>
    </style:style>
    <style:style style:name="Text_20_A0" style:display-name="Text A0" style:family="graphic" style:parent-style-name="A0">
      <style:graphic-properties draw:stroke="none"/>
    </style:style>
    <style:style style:name="Graphic" style:family="graphic">
      <style:graphic-properties draw:fill="solid" draw:fill-color="#ffffff"/>
      <style:text-properties style:font-name="Noto Sans" fo:font-family="'Noto Sans'" style:font-family-generic="swiss" style:font-pitch="variable" fo:font-size="18pt"/>
    </style:style>
    <style:style style:name="Shapes" style:family="graphic" style:parent-style-name="Graphic">
      <style:graphic-properties draw:stroke="none" draw:fill="gradient" draw:fill-gradient-name="Shapes"/>
      <style:text-properties fo:font-size="14pt" fo:font-weight="bold"/>
    </style:style>
    <style:style style:name="Filled" style:family="graphic" style:parent-style-name="Shapes">
      <style:graphic-properties draw:fill="gradient" draw:fill-gradient-name="Filled"/>
    </style:style>
    <style:style style:name="Filled_20_Blue" style:display-name="Filled Blue" style:family="graphic" style:parent-style-name="Filled">
      <style:graphic-properties draw:fill-gradient-name="Filled_20_Blue"/>
      <style:text-properties fo:color="#ffffff" loext:opacity="100%"/>
    </style:style>
    <style:style style:name="Filled_20_Green" style:display-name="Filled Green" style:family="graphic" style:parent-style-name="Filled">
      <style:graphic-properties draw:fill-gradient-name="Filled_20_Green"/>
      <style:text-properties fo:color="#ffffff" loext:opacity="100%" style:font-name="Noto Sans" fo:font-family="'Noto Sans'" style:font-family-generic="swiss" style:font-pitch="variable"/>
    </style:style>
    <style:style style:name="Filled_20_Red" style:display-name="Filled Red" style:family="graphic" style:parent-style-name="Filled">
      <style:graphic-properties draw:fill-gradient-name="Filled_20_Red"/>
      <style:text-properties fo:color="#ffffff" loext:opacity="100%"/>
    </style:style>
    <style:style style:name="Filled_20_Yellow" style:display-name="Filled Yellow" style:family="graphic" style:parent-style-name="Filled">
      <style:graphic-properties draw:fill-gradient-name="Filled_20_Yellow"/>
      <style:text-properties fo:color="#ffffff" loext:opacity="100%"/>
    </style:style>
    <style:style style:name="Outlined" style:family="graphic" style:parent-style-name="Shapes">
      <style:graphic-properties draw:stroke="solid" svg:stroke-width="0.081cm" svg:stroke-color="#000000" draw:fill="none"/>
    </style:style>
    <style:style style:name="Outlined_20_Blue" style:display-name="Outlined Blue" style:family="graphic" style:parent-style-name="Outlined">
      <style:graphic-properties svg:stroke-color="#355269"/>
      <style:text-properties fo:color="#355269" loext:opacity="100%"/>
    </style:style>
    <style:style style:name="Outlined_20_Green" style:display-name="Outlined Green" style:family="graphic" style:parent-style-name="Outlined">
      <style:graphic-properties svg:stroke-color="#127622"/>
      <style:text-properties fo:color="#127622" loext:opacity="100%"/>
    </style:style>
    <style:style style:name="Outlined_20_Red" style:display-name="Outlined Red" style:family="graphic" style:parent-style-name="Outlined">
      <style:graphic-properties svg:stroke-color="#c9211e"/>
      <style:text-properties fo:color="#c9211e" loext:opacity="100%"/>
    </style:style>
    <style:style style:name="Outlined_20_Yellow" style:display-name="Outlined Yellow" style:family="graphic" style:parent-style-name="Outlined">
      <style:graphic-properties draw:stroke="solid" svg:stroke-color="#b47804"/>
      <style:text-properties fo:color="#b47804" loext:opacity="100%"/>
    </style:style>
    <style:style style:name="Lines" style:family="graphic" style:parent-style-name="Graphic">
      <style:graphic-properties draw:stroke="solid" svg:stroke-color="#000000" draw:fill="none"/>
    </style:style>
    <style:style style:name="Arrow_20_Line" style:display-name="Arrow Line" style:family="graphic" style:parent-style-name="Lines">
      <style:graphic-properties draw:marker-start="Arrow" draw:marker-start-width="0.2cm" draw:marker-end="Arrow" draw:marker-end-width="0.2cm" draw:show-unit="true"/>
    </style:style>
    <style:style style:name="Arrow_20_Dashed" style:display-name="Arrow Dashed" style:family="graphic" style:parent-style-name="Lines">
      <style:graphic-properties draw:stroke="dash"/>
    </style:style>
    <style:style style:name="Title-background" style:family="presentation">
      <style:graphic-properties draw:stroke="none" draw:fill="none"/>
      <style:text-properties style:letter-kerning="true"/>
    </style:style>
    <style:style style:name="Title-backgroundobjects" style:family="presentation">
      <style:graphic-properties draw:textarea-horizontal-align="justify" draw:shadow="hidden" draw:shadow-offset-x="0.2cm" draw:shadow-offset-y="0.2cm" draw:shadow-color="#808080"/>
      <style:text-properties style:letter-kerning="true"/>
    </style:style>
    <style:style style:name="Title-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outline1" style:family="presentation">
      <style:graphic-properties draw:stroke="none" draw:fill="none" draw:auto-grow-height="false" draw:fit-to-size="false" style:shrink-to-fit="true">
        <text:list-style style:name="Titl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outline2" style:family="presentation" style:parent-style-name="Title-outline1">
      <style:paragraph-properties fo:margin-left="0cm" fo:margin-right="0cm" fo:margin-top="0.4cm" fo:margin-bottom="0cm" fo:text-indent="0cm"/>
      <style:text-properties fo:font-size="28pt" style:font-size-asian="28pt" style:font-size-complex="28pt"/>
    </style:style>
    <style:style style:name="Title-outline3" style:family="presentation" style:parent-style-name="Title-outline2">
      <style:paragraph-properties fo:margin-left="0cm" fo:margin-right="0cm" fo:margin-top="0.3cm" fo:margin-bottom="0cm" fo:text-indent="0cm"/>
      <style:text-properties fo:font-size="24pt" style:font-size-asian="24pt" style:font-size-complex="24pt"/>
    </style:style>
    <style:style style:name="Title-outline4" style:family="presentation" style:parent-style-name="Title-outline3">
      <style:paragraph-properties fo:margin-left="0cm" fo:margin-right="0cm" fo:margin-top="0.2cm" fo:margin-bottom="0cm" fo:text-indent="0cm"/>
      <style:text-properties fo:font-size="20pt" style:font-size-asian="20pt" style:font-size-complex="20pt"/>
    </style:style>
    <style:style style:name="Title-outline5" style:family="presentation" style:parent-style-name="Title-outline4">
      <style:paragraph-properties fo:margin-left="0cm" fo:margin-right="0cm" fo:margin-top="0.1cm" fo:margin-bottom="0cm" fo:text-indent="0cm"/>
      <style:text-properties fo:font-size="20pt" style:font-size-asian="20pt" style:font-size-complex="20pt"/>
    </style:style>
    <style:style style:name="Title-outline6" style:family="presentation" style:parent-style-name="Title-outline5">
      <style:paragraph-properties fo:margin-left="0cm" fo:margin-right="0cm" fo:margin-top="0.1cm" fo:margin-bottom="0cm" fo:text-indent="0cm"/>
      <style:text-properties fo:font-size="20pt" style:font-size-asian="20pt" style:font-size-complex="20pt"/>
    </style:style>
    <style:style style:name="Title-outline7" style:family="presentation" style:parent-style-name="Title-outline6">
      <style:paragraph-properties fo:margin-left="0cm" fo:margin-right="0cm" fo:margin-top="0.1cm" fo:margin-bottom="0cm" fo:text-indent="0cm"/>
      <style:text-properties fo:font-size="20pt" style:font-size-asian="20pt" style:font-size-complex="20pt"/>
    </style:style>
    <style:style style:name="Title-outline8" style:family="presentation" style:parent-style-name="Title-outline7">
      <style:paragraph-properties fo:margin-left="0cm" fo:margin-right="0cm" fo:margin-top="0.1cm" fo:margin-bottom="0cm" fo:text-indent="0cm"/>
      <style:text-properties fo:font-size="20pt" style:font-size-asian="20pt" style:font-size-complex="20pt"/>
    </style:style>
    <style:style style:name="Title-outline9" style:family="presentation" style:parent-style-name="Title-outline8">
      <style:paragraph-properties fo:margin-left="0cm" fo:margin-right="0cm" fo:margin-top="0.1cm" fo:margin-bottom="0cm" fo:text-indent="0cm"/>
      <style:text-properties fo:font-size="20pt" style:font-size-asian="20pt" style:font-size-complex="20pt"/>
    </style:style>
    <style:style style:name="Title-subtitle" style:family="presentation">
      <style:graphic-properties draw:stroke="none" draw:fill="none" draw:textarea-vertical-align="middle">
        <text:list-style style:name="Titl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title" style:family="presentation">
      <style:graphic-properties draw:stroke="none" draw:fill="none" draw:textarea-vertical-align="middle">
        <text:list-style style:name="Titl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44pt" fo:font-style="normal" fo:text-shadow="none" style:text-underline-style="none" fo:font-weight="bold"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Table_20_of_20_Content-background" style:display-name="Table of Content-background" style:family="presentation">
      <style:graphic-properties draw:stroke="none" draw:fill="none"/>
      <style:text-properties style:letter-kerning="true"/>
    </style:style>
    <style:style style:name="Table_20_of_20_Content-backgroundobjects" style:display-name="Table of Content-backgroundobjects" style:family="presentation">
      <style:graphic-properties draw:textarea-horizontal-align="justify" draw:shadow="hidden" draw:shadow-offset-x="0.2cm" draw:shadow-offset-y="0.2cm" draw:shadow-color="#808080"/>
      <style:text-properties style:letter-kerning="true"/>
    </style:style>
    <style:style style:name="Table_20_of_20_Content-notes" style:display-name="Table of Content-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able_20_of_20_Content-outline1" style:display-name="Table of Content-outline1" style:family="presentation">
      <style:graphic-properties draw:stroke="none" draw:fill="none" draw:auto-grow-height="false" draw:fit-to-size="false" style:shrink-to-fit="true">
        <text:list-style style:name="Table_20_of_20_Content-outline1" style:display-name="Table of Conten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able_20_of_20_Content-outline2" style:display-name="Table of Content-outline2" style:family="presentation" style:parent-style-name="Table_20_of_20_Content-outline1">
      <style:paragraph-properties fo:margin-left="0cm" fo:margin-right="0cm" fo:margin-top="0.4cm" fo:margin-bottom="0cm" fo:text-indent="0cm"/>
      <style:text-properties fo:font-size="28pt" style:font-size-asian="28pt" style:font-size-complex="28pt"/>
    </style:style>
    <style:style style:name="Table_20_of_20_Content-outline3" style:display-name="Table of Content-outline3" style:family="presentation" style:parent-style-name="Table_20_of_20_Content-outline2">
      <style:paragraph-properties fo:margin-left="0cm" fo:margin-right="0cm" fo:margin-top="0.3cm" fo:margin-bottom="0cm" fo:text-indent="0cm"/>
      <style:text-properties fo:font-size="24pt" style:font-size-asian="24pt" style:font-size-complex="24pt"/>
    </style:style>
    <style:style style:name="Table_20_of_20_Content-outline4" style:display-name="Table of Content-outline4" style:family="presentation" style:parent-style-name="Table_20_of_20_Content-outline3">
      <style:paragraph-properties fo:margin-left="0cm" fo:margin-right="0cm" fo:margin-top="0.2cm" fo:margin-bottom="0cm" fo:text-indent="0cm"/>
      <style:text-properties fo:font-size="20pt" style:font-size-asian="20pt" style:font-size-complex="20pt"/>
    </style:style>
    <style:style style:name="Table_20_of_20_Content-outline5" style:display-name="Table of Content-outline5" style:family="presentation" style:parent-style-name="Table_20_of_20_Content-outline4">
      <style:paragraph-properties fo:margin-left="0cm" fo:margin-right="0cm" fo:margin-top="0.1cm" fo:margin-bottom="0cm" fo:text-indent="0cm"/>
      <style:text-properties fo:font-size="20pt" style:font-size-asian="20pt" style:font-size-complex="20pt"/>
    </style:style>
    <style:style style:name="Table_20_of_20_Content-outline6" style:display-name="Table of Content-outline6" style:family="presentation" style:parent-style-name="Table_20_of_20_Content-outline5">
      <style:paragraph-properties fo:margin-left="0cm" fo:margin-right="0cm" fo:margin-top="0.1cm" fo:margin-bottom="0cm" fo:text-indent="0cm"/>
      <style:text-properties fo:font-size="20pt" style:font-size-asian="20pt" style:font-size-complex="20pt"/>
    </style:style>
    <style:style style:name="Table_20_of_20_Content-outline7" style:display-name="Table of Content-outline7" style:family="presentation" style:parent-style-name="Table_20_of_20_Content-outline6">
      <style:paragraph-properties fo:margin-left="0cm" fo:margin-right="0cm" fo:margin-top="0.1cm" fo:margin-bottom="0cm" fo:text-indent="0cm"/>
      <style:text-properties fo:font-size="20pt" style:font-size-asian="20pt" style:font-size-complex="20pt"/>
    </style:style>
    <style:style style:name="Table_20_of_20_Content-outline8" style:display-name="Table of Content-outline8" style:family="presentation" style:parent-style-name="Table_20_of_20_Content-outline7">
      <style:paragraph-properties fo:margin-left="0cm" fo:margin-right="0cm" fo:margin-top="0.1cm" fo:margin-bottom="0cm" fo:text-indent="0cm"/>
      <style:text-properties fo:font-size="20pt" style:font-size-asian="20pt" style:font-size-complex="20pt"/>
    </style:style>
    <style:style style:name="Table_20_of_20_Content-outline9" style:display-name="Table of Content-outline9" style:family="presentation" style:parent-style-name="Table_20_of_20_Content-outline8">
      <style:paragraph-properties fo:margin-left="0cm" fo:margin-right="0cm" fo:margin-top="0.1cm" fo:margin-bottom="0cm" fo:text-indent="0cm"/>
      <style:text-properties fo:font-size="20pt" style:font-size-asian="20pt" style:font-size-complex="20pt"/>
    </style:style>
    <style:style style:name="Table_20_of_20_Content-subtitle" style:display-name="Table of Content-subtitle" style:family="presentation">
      <style:graphic-properties draw:stroke="none" draw:fill="none" draw:textarea-vertical-align="middle">
        <text:list-style style:name="Table_20_of_20_Content-subtitle" style:display-name="Table of Conten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able_20_of_20_Content-title" style:display-name="Table of Content-title" style:family="presentation">
      <style:graphic-properties draw:stroke="none" draw:fill="none" draw:textarea-vertical-align="middle">
        <text:list-style style:name="Table_20_of_20_Content-title" style:display-name="Table of Conten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44pt" fo:font-style="normal" fo:text-shadow="none" style:text-underline-style="none" fo:font-weight="bold"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Content_20_1-background" style:display-name="Content 1-background" style:family="presentation">
      <style:graphic-properties draw:stroke="none" draw:fill="none"/>
      <style:text-properties style:letter-kerning="true"/>
    </style:style>
    <style:style style:name="Content_20_1-backgroundobjects" style:display-name="Content 1-backgroundobjects" style:family="presentation">
      <style:graphic-properties draw:textarea-horizontal-align="justify" draw:shadow="hidden" draw:shadow-offset-x="0.2cm" draw:shadow-offset-y="0.2cm" draw:shadow-color="#808080"/>
      <style:text-properties style:letter-kerning="true"/>
    </style:style>
    <style:style style:name="Content_20_1-notes" style:display-name="Content 1-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ontent_20_1-outline1" style:display-name="Content 1-outline1" style:family="presentation">
      <style:graphic-properties draw:stroke="none" draw:fill="none" draw:auto-grow-height="false" draw:fit-to-size="false" style:shrink-to-fit="true">
        <text:list-style style:name="Content_20_1-outline1" style:display-name="Content 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outline2" style:display-name="Content 1-outline2" style:family="presentation" style:parent-style-name="Content_20_1-outline1">
      <style:paragraph-properties fo:margin-left="0cm" fo:margin-right="0cm" fo:margin-top="0.4cm" fo:margin-bottom="0cm" fo:text-indent="0cm"/>
      <style:text-properties fo:font-size="28pt" style:font-size-asian="28pt" style:font-size-complex="28pt"/>
    </style:style>
    <style:style style:name="Content_20_1-outline3" style:display-name="Content 1-outline3" style:family="presentation" style:parent-style-name="Content_20_1-outline2">
      <style:paragraph-properties fo:margin-left="0cm" fo:margin-right="0cm" fo:margin-top="0.3cm" fo:margin-bottom="0cm" fo:text-indent="0cm"/>
      <style:text-properties fo:font-size="24pt" style:font-size-asian="24pt" style:font-size-complex="24pt"/>
    </style:style>
    <style:style style:name="Content_20_1-outline4" style:display-name="Content 1-outline4" style:family="presentation" style:parent-style-name="Content_20_1-outline3">
      <style:paragraph-properties fo:margin-left="0cm" fo:margin-right="0cm" fo:margin-top="0.2cm" fo:margin-bottom="0cm" fo:text-indent="0cm"/>
      <style:text-properties fo:font-size="20pt" style:font-size-asian="20pt" style:font-size-complex="20pt"/>
    </style:style>
    <style:style style:name="Content_20_1-outline5" style:display-name="Content 1-outline5" style:family="presentation" style:parent-style-name="Content_20_1-outline4">
      <style:paragraph-properties fo:margin-left="0cm" fo:margin-right="0cm" fo:margin-top="0.1cm" fo:margin-bottom="0cm" fo:text-indent="0cm"/>
      <style:text-properties fo:font-size="20pt" style:font-size-asian="20pt" style:font-size-complex="20pt"/>
    </style:style>
    <style:style style:name="Content_20_1-outline6" style:display-name="Content 1-outline6" style:family="presentation" style:parent-style-name="Content_20_1-outline5">
      <style:paragraph-properties fo:margin-left="0cm" fo:margin-right="0cm" fo:margin-top="0.1cm" fo:margin-bottom="0cm" fo:text-indent="0cm"/>
      <style:text-properties fo:font-size="20pt" style:font-size-asian="20pt" style:font-size-complex="20pt"/>
    </style:style>
    <style:style style:name="Content_20_1-outline7" style:display-name="Content 1-outline7" style:family="presentation" style:parent-style-name="Content_20_1-outline6">
      <style:paragraph-properties fo:margin-left="0cm" fo:margin-right="0cm" fo:margin-top="0.1cm" fo:margin-bottom="0cm" fo:text-indent="0cm"/>
      <style:text-properties fo:font-size="20pt" style:font-size-asian="20pt" style:font-size-complex="20pt"/>
    </style:style>
    <style:style style:name="Content_20_1-outline8" style:display-name="Content 1-outline8" style:family="presentation" style:parent-style-name="Content_20_1-outline7">
      <style:paragraph-properties fo:margin-left="0cm" fo:margin-right="0cm" fo:margin-top="0.1cm" fo:margin-bottom="0cm" fo:text-indent="0cm"/>
      <style:text-properties fo:font-size="20pt" style:font-size-asian="20pt" style:font-size-complex="20pt"/>
    </style:style>
    <style:style style:name="Content_20_1-outline9" style:display-name="Content 1-outline9" style:family="presentation" style:parent-style-name="Content_20_1-outline8">
      <style:paragraph-properties fo:margin-left="0cm" fo:margin-right="0cm" fo:margin-top="0.1cm" fo:margin-bottom="0cm" fo:text-indent="0cm"/>
      <style:text-properties fo:font-size="20pt" style:font-size-asian="20pt" style:font-size-complex="20pt"/>
    </style:style>
    <style:style style:name="Content_20_1-subtitle" style:display-name="Content 1-subtitle" style:family="presentation">
      <style:graphic-properties draw:stroke="none" draw:fill="none" draw:textarea-vertical-align="middle">
        <text:list-style style:name="Content_20_1-subtitle" style:display-name="Content 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title" style:display-name="Content 1-title" style:family="presentation">
      <style:graphic-properties draw:stroke="none" draw:fill="none" draw:textarea-vertical-align="middle">
        <text:list-style style:name="Content_20_1-title" style:display-name="Content 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44pt" fo:font-style="normal" fo:text-shadow="none" style:text-underline-style="wave" style:text-underline-width="bold" style:text-underline-color="font-color" fo:font-weight="bold"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Bullet_20_1-background" style:display-name="Bullet 1-background" style:family="presentation">
      <style:graphic-properties draw:stroke="none" draw:fill="none"/>
      <style:text-properties style:letter-kerning="true"/>
    </style:style>
    <style:style style:name="Bullet_20_1-backgroundobjects" style:display-name="Bullet 1-backgroundobjects" style:family="presentation">
      <style:graphic-properties draw:textarea-horizontal-align="justify" draw:shadow="hidden" draw:shadow-offset-x="0.2cm" draw:shadow-offset-y="0.2cm" draw:shadow-color="#808080"/>
      <style:text-properties style:letter-kerning="true"/>
    </style:style>
    <style:style style:name="Bullet_20_1-notes" style:display-name="Bullet 1-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Bullet_20_1-outline1" style:display-name="Bullet 1-outline1" style:family="presentation">
      <style:graphic-properties draw:stroke="none" draw:fill="none" draw:auto-grow-height="false" draw:fit-to-size="false" style:shrink-to-fit="true">
        <text:list-style style:name="Bullet_20_1-outline1" style:display-name="Bullet 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ullet_20_1-outline2" style:display-name="Bullet 1-outline2" style:family="presentation" style:parent-style-name="Bullet_20_1-outline1">
      <style:paragraph-properties fo:margin-left="0cm" fo:margin-right="0cm" fo:margin-top="0.4cm" fo:margin-bottom="0cm" fo:text-indent="0cm"/>
      <style:text-properties fo:font-size="28pt" style:font-size-asian="28pt" style:font-size-complex="28pt"/>
    </style:style>
    <style:style style:name="Bullet_20_1-outline3" style:display-name="Bullet 1-outline3" style:family="presentation" style:parent-style-name="Bullet_20_1-outline2">
      <style:paragraph-properties fo:margin-left="0cm" fo:margin-right="0cm" fo:margin-top="0.3cm" fo:margin-bottom="0cm" fo:text-indent="0cm"/>
      <style:text-properties fo:font-size="24pt" style:font-size-asian="24pt" style:font-size-complex="24pt"/>
    </style:style>
    <style:style style:name="Bullet_20_1-outline4" style:display-name="Bullet 1-outline4" style:family="presentation" style:parent-style-name="Bullet_20_1-outline3">
      <style:paragraph-properties fo:margin-left="0cm" fo:margin-right="0cm" fo:margin-top="0.2cm" fo:margin-bottom="0cm" fo:text-indent="0cm"/>
      <style:text-properties fo:font-size="20pt" style:font-size-asian="20pt" style:font-size-complex="20pt"/>
    </style:style>
    <style:style style:name="Bullet_20_1-outline5" style:display-name="Bullet 1-outline5" style:family="presentation" style:parent-style-name="Bullet_20_1-outline4">
      <style:paragraph-properties fo:margin-left="0cm" fo:margin-right="0cm" fo:margin-top="0.1cm" fo:margin-bottom="0cm" fo:text-indent="0cm"/>
      <style:text-properties fo:font-size="20pt" style:font-size-asian="20pt" style:font-size-complex="20pt"/>
    </style:style>
    <style:style style:name="Bullet_20_1-outline6" style:display-name="Bullet 1-outline6" style:family="presentation" style:parent-style-name="Bullet_20_1-outline5">
      <style:paragraph-properties fo:margin-left="0cm" fo:margin-right="0cm" fo:margin-top="0.1cm" fo:margin-bottom="0cm" fo:text-indent="0cm"/>
      <style:text-properties fo:font-size="20pt" style:font-size-asian="20pt" style:font-size-complex="20pt"/>
    </style:style>
    <style:style style:name="Bullet_20_1-outline7" style:display-name="Bullet 1-outline7" style:family="presentation" style:parent-style-name="Bullet_20_1-outline6">
      <style:paragraph-properties fo:margin-left="0cm" fo:margin-right="0cm" fo:margin-top="0.1cm" fo:margin-bottom="0cm" fo:text-indent="0cm"/>
      <style:text-properties fo:font-size="20pt" style:font-size-asian="20pt" style:font-size-complex="20pt"/>
    </style:style>
    <style:style style:name="Bullet_20_1-outline8" style:display-name="Bullet 1-outline8" style:family="presentation" style:parent-style-name="Bullet_20_1-outline7">
      <style:paragraph-properties fo:margin-left="0cm" fo:margin-right="0cm" fo:margin-top="0.1cm" fo:margin-bottom="0cm" fo:text-indent="0cm"/>
      <style:text-properties fo:font-size="20pt" style:font-size-asian="20pt" style:font-size-complex="20pt"/>
    </style:style>
    <style:style style:name="Bullet_20_1-outline9" style:display-name="Bullet 1-outline9" style:family="presentation" style:parent-style-name="Bullet_20_1-outline8">
      <style:paragraph-properties fo:margin-left="0cm" fo:margin-right="0cm" fo:margin-top="0.1cm" fo:margin-bottom="0cm" fo:text-indent="0cm"/>
      <style:text-properties fo:font-size="20pt" style:font-size-asian="20pt" style:font-size-complex="20pt"/>
    </style:style>
    <style:style style:name="Bullet_20_1-subtitle" style:display-name="Bullet 1-subtitle" style:family="presentation">
      <style:graphic-properties draw:stroke="none" draw:fill="none" draw:textarea-vertical-align="middle">
        <text:list-style style:name="Bullet_20_1-subtitle" style:display-name="Bullet 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ullet_20_1-title" style:display-name="Bullet 1-title" style:family="presentation">
      <style:graphic-properties draw:stroke="none" draw:fill="none" draw:textarea-vertical-align="middle">
        <text:list-style style:name="Bullet_20_1-title" style:display-name="Bullet 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44pt" fo:font-style="normal" fo:text-shadow="none" style:text-underline-style="none" fo:font-weight="bold"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Content_20_2-background" style:display-name="Content 2-background" style:family="presentation">
      <style:graphic-properties draw:stroke="none" draw:fill="none"/>
      <style:text-properties style:letter-kerning="true"/>
    </style:style>
    <style:style style:name="Content_20_2-backgroundobjects" style:display-name="Content 2-backgroundobjects" style:family="presentation">
      <style:graphic-properties draw:textarea-horizontal-align="justify" draw:shadow="hidden" draw:shadow-offset-x="0.2cm" draw:shadow-offset-y="0.2cm" draw:shadow-color="#808080"/>
      <style:text-properties style:letter-kerning="true"/>
    </style:style>
    <style:style style:name="Content_20_2-notes" style:display-name="Content 2-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ontent_20_2-outline1" style:display-name="Content 2-outline1" style:family="presentation">
      <style:graphic-properties draw:stroke="none" draw:fill="none" draw:auto-grow-height="false" draw:fit-to-size="false" style:shrink-to-fit="true">
        <text:list-style style:name="Content_20_2-outline1" style:display-name="Content 2-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2-outline2" style:display-name="Content 2-outline2" style:family="presentation" style:parent-style-name="Content_20_2-outline1">
      <style:paragraph-properties fo:margin-left="0cm" fo:margin-right="0cm" fo:margin-top="0.4cm" fo:margin-bottom="0cm" fo:text-indent="0cm"/>
      <style:text-properties fo:font-size="28pt" style:font-size-asian="28pt" style:font-size-complex="28pt"/>
    </style:style>
    <style:style style:name="Content_20_2-outline3" style:display-name="Content 2-outline3" style:family="presentation" style:parent-style-name="Content_20_2-outline2">
      <style:paragraph-properties fo:margin-left="0cm" fo:margin-right="0cm" fo:margin-top="0.3cm" fo:margin-bottom="0cm" fo:text-indent="0cm"/>
      <style:text-properties fo:font-size="24pt" style:font-size-asian="24pt" style:font-size-complex="24pt"/>
    </style:style>
    <style:style style:name="Content_20_2-outline4" style:display-name="Content 2-outline4" style:family="presentation" style:parent-style-name="Content_20_2-outline3">
      <style:paragraph-properties fo:margin-left="0cm" fo:margin-right="0cm" fo:margin-top="0.2cm" fo:margin-bottom="0cm" fo:text-indent="0cm"/>
      <style:text-properties fo:font-size="20pt" style:font-size-asian="20pt" style:font-size-complex="20pt"/>
    </style:style>
    <style:style style:name="Content_20_2-outline5" style:display-name="Content 2-outline5" style:family="presentation" style:parent-style-name="Content_20_2-outline4">
      <style:paragraph-properties fo:margin-left="0cm" fo:margin-right="0cm" fo:margin-top="0.1cm" fo:margin-bottom="0cm" fo:text-indent="0cm"/>
      <style:text-properties fo:font-size="20pt" style:font-size-asian="20pt" style:font-size-complex="20pt"/>
    </style:style>
    <style:style style:name="Content_20_2-outline6" style:display-name="Content 2-outline6" style:family="presentation" style:parent-style-name="Content_20_2-outline5">
      <style:paragraph-properties fo:margin-left="0cm" fo:margin-right="0cm" fo:margin-top="0.1cm" fo:margin-bottom="0cm" fo:text-indent="0cm"/>
      <style:text-properties fo:font-size="20pt" style:font-size-asian="20pt" style:font-size-complex="20pt"/>
    </style:style>
    <style:style style:name="Content_20_2-outline7" style:display-name="Content 2-outline7" style:family="presentation" style:parent-style-name="Content_20_2-outline6">
      <style:paragraph-properties fo:margin-left="0cm" fo:margin-right="0cm" fo:margin-top="0.1cm" fo:margin-bottom="0cm" fo:text-indent="0cm"/>
      <style:text-properties fo:font-size="20pt" style:font-size-asian="20pt" style:font-size-complex="20pt"/>
    </style:style>
    <style:style style:name="Content_20_2-outline8" style:display-name="Content 2-outline8" style:family="presentation" style:parent-style-name="Content_20_2-outline7">
      <style:paragraph-properties fo:margin-left="0cm" fo:margin-right="0cm" fo:margin-top="0.1cm" fo:margin-bottom="0cm" fo:text-indent="0cm"/>
      <style:text-properties fo:font-size="20pt" style:font-size-asian="20pt" style:font-size-complex="20pt"/>
    </style:style>
    <style:style style:name="Content_20_2-outline9" style:display-name="Content 2-outline9" style:family="presentation" style:parent-style-name="Content_20_2-outline8">
      <style:paragraph-properties fo:margin-left="0cm" fo:margin-right="0cm" fo:margin-top="0.1cm" fo:margin-bottom="0cm" fo:text-indent="0cm"/>
      <style:text-properties fo:font-size="20pt" style:font-size-asian="20pt" style:font-size-complex="20pt"/>
    </style:style>
    <style:style style:name="Content_20_2-subtitle" style:display-name="Content 2-subtitle" style:family="presentation">
      <style:graphic-properties draw:stroke="none" draw:fill="none" draw:textarea-vertical-align="middle">
        <text:list-style style:name="Content_20_2-subtitle" style:display-name="Content 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2-title" style:display-name="Content 2-title" style:family="presentation">
      <style:graphic-properties draw:stroke="none" draw:fill="none" draw:textarea-vertical-align="middle">
        <text:list-style style:name="Content_20_2-title" style:display-name="Content 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44pt" fo:font-style="normal" fo:text-shadow="none" style:text-underline-style="none" fo:font-weight="bold"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Bullet_20_2-background" style:display-name="Bullet 2-background" style:family="presentation">
      <style:graphic-properties draw:stroke="none" draw:fill="none"/>
      <style:text-properties style:letter-kerning="true"/>
    </style:style>
    <style:style style:name="Bullet_20_2-backgroundobjects" style:display-name="Bullet 2-backgroundobjects" style:family="presentation">
      <style:graphic-properties draw:textarea-horizontal-align="justify" draw:shadow="hidden" draw:shadow-offset-x="0.2cm" draw:shadow-offset-y="0.2cm" draw:shadow-color="#808080"/>
      <style:text-properties style:letter-kerning="true"/>
    </style:style>
    <style:style style:name="Bullet_20_2-notes" style:display-name="Bullet 2-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Bullet_20_2-outline1" style:display-name="Bullet 2-outline1" style:family="presentation">
      <style:graphic-properties draw:stroke="none" draw:fill="none" draw:auto-grow-height="false" draw:fit-to-size="false" style:shrink-to-fit="true">
        <text:list-style style:name="Bullet_20_2-outline1" style:display-name="Bullet 2-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ullet_20_2-outline2" style:display-name="Bullet 2-outline2" style:family="presentation" style:parent-style-name="Bullet_20_2-outline1">
      <style:paragraph-properties fo:margin-left="0cm" fo:margin-right="0cm" fo:margin-top="0.4cm" fo:margin-bottom="0cm" fo:text-indent="0cm"/>
      <style:text-properties fo:font-size="28pt" style:font-size-asian="28pt" style:font-size-complex="28pt"/>
    </style:style>
    <style:style style:name="Bullet_20_2-outline3" style:display-name="Bullet 2-outline3" style:family="presentation" style:parent-style-name="Bullet_20_2-outline2">
      <style:paragraph-properties fo:margin-left="0cm" fo:margin-right="0cm" fo:margin-top="0.3cm" fo:margin-bottom="0cm" fo:text-indent="0cm"/>
      <style:text-properties fo:font-size="24pt" style:font-size-asian="24pt" style:font-size-complex="24pt"/>
    </style:style>
    <style:style style:name="Bullet_20_2-outline4" style:display-name="Bullet 2-outline4" style:family="presentation" style:parent-style-name="Bullet_20_2-outline3">
      <style:paragraph-properties fo:margin-left="0cm" fo:margin-right="0cm" fo:margin-top="0.2cm" fo:margin-bottom="0cm" fo:text-indent="0cm"/>
      <style:text-properties fo:font-size="20pt" style:font-size-asian="20pt" style:font-size-complex="20pt"/>
    </style:style>
    <style:style style:name="Bullet_20_2-outline5" style:display-name="Bullet 2-outline5" style:family="presentation" style:parent-style-name="Bullet_20_2-outline4">
      <style:paragraph-properties fo:margin-left="0cm" fo:margin-right="0cm" fo:margin-top="0.1cm" fo:margin-bottom="0cm" fo:text-indent="0cm"/>
      <style:text-properties fo:font-size="20pt" style:font-size-asian="20pt" style:font-size-complex="20pt"/>
    </style:style>
    <style:style style:name="Bullet_20_2-outline6" style:display-name="Bullet 2-outline6" style:family="presentation" style:parent-style-name="Bullet_20_2-outline5">
      <style:paragraph-properties fo:margin-left="0cm" fo:margin-right="0cm" fo:margin-top="0.1cm" fo:margin-bottom="0cm" fo:text-indent="0cm"/>
      <style:text-properties fo:font-size="20pt" style:font-size-asian="20pt" style:font-size-complex="20pt"/>
    </style:style>
    <style:style style:name="Bullet_20_2-outline7" style:display-name="Bullet 2-outline7" style:family="presentation" style:parent-style-name="Bullet_20_2-outline6">
      <style:paragraph-properties fo:margin-left="0cm" fo:margin-right="0cm" fo:margin-top="0.1cm" fo:margin-bottom="0cm" fo:text-indent="0cm"/>
      <style:text-properties fo:font-size="20pt" style:font-size-asian="20pt" style:font-size-complex="20pt"/>
    </style:style>
    <style:style style:name="Bullet_20_2-outline8" style:display-name="Bullet 2-outline8" style:family="presentation" style:parent-style-name="Bullet_20_2-outline7">
      <style:paragraph-properties fo:margin-left="0cm" fo:margin-right="0cm" fo:margin-top="0.1cm" fo:margin-bottom="0cm" fo:text-indent="0cm"/>
      <style:text-properties fo:font-size="20pt" style:font-size-asian="20pt" style:font-size-complex="20pt"/>
    </style:style>
    <style:style style:name="Bullet_20_2-outline9" style:display-name="Bullet 2-outline9" style:family="presentation" style:parent-style-name="Bullet_20_2-outline8">
      <style:paragraph-properties fo:margin-left="0cm" fo:margin-right="0cm" fo:margin-top="0.1cm" fo:margin-bottom="0cm" fo:text-indent="0cm"/>
      <style:text-properties fo:font-size="20pt" style:font-size-asian="20pt" style:font-size-complex="20pt"/>
    </style:style>
    <style:style style:name="Bullet_20_2-subtitle" style:display-name="Bullet 2-subtitle" style:family="presentation">
      <style:graphic-properties draw:stroke="none" draw:fill="none" draw:textarea-vertical-align="middle">
        <text:list-style style:name="Bullet_20_2-subtitle" style:display-name="Bullet 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ullet_20_2-title" style:display-name="Bullet 2-title" style:family="presentation">
      <style:graphic-properties draw:stroke="none" draw:fill="none" draw:textarea-vertical-align="middle">
        <text:list-style style:name="Bullet_20_2-title" style:display-name="Bullet 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44pt" fo:font-style="normal" fo:text-shadow="none" style:text-underline-style="none" fo:font-weight="bold"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Jigsaw-background" style:family="presentation">
      <style:graphic-properties draw:stroke="none" draw:fill="none"/>
      <style:text-properties style:letter-kerning="true"/>
    </style:style>
    <style:style style:name="Jigsaw-backgroundobjects" style:family="presentation">
      <style:graphic-properties draw:textarea-horizontal-align="justify" draw:shadow="hidden" draw:shadow-offset-x="0.2cm" draw:shadow-offset-y="0.2cm" draw:shadow-color="#808080"/>
      <style:text-properties style:letter-kerning="true"/>
    </style:style>
    <style:style style:name="Jigsaw-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Jigsaw-outline1" style:family="presentation">
      <style:graphic-properties draw:stroke="none" draw:fill="none" draw:auto-grow-height="false" draw:fit-to-size="false" style:shrink-to-fit="true">
        <text:list-style style:name="Jigsaw-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Jigsaw-outline2" style:family="presentation" style:parent-style-name="Jigsaw-outline1">
      <style:paragraph-properties fo:margin-left="0cm" fo:margin-right="0cm" fo:margin-top="0.4cm" fo:margin-bottom="0cm" fo:text-indent="0cm"/>
      <style:text-properties fo:font-size="28pt" style:font-size-asian="28pt" style:font-size-complex="28pt"/>
    </style:style>
    <style:style style:name="Jigsaw-outline3" style:family="presentation" style:parent-style-name="Jigsaw-outline2">
      <style:paragraph-properties fo:margin-left="0cm" fo:margin-right="0cm" fo:margin-top="0.3cm" fo:margin-bottom="0cm" fo:text-indent="0cm"/>
      <style:text-properties fo:font-size="24pt" style:font-size-asian="24pt" style:font-size-complex="24pt"/>
    </style:style>
    <style:style style:name="Jigsaw-outline4" style:family="presentation" style:parent-style-name="Jigsaw-outline3">
      <style:paragraph-properties fo:margin-left="0cm" fo:margin-right="0cm" fo:margin-top="0.2cm" fo:margin-bottom="0cm" fo:text-indent="0cm"/>
      <style:text-properties fo:font-size="20pt" style:font-size-asian="20pt" style:font-size-complex="20pt"/>
    </style:style>
    <style:style style:name="Jigsaw-outline5" style:family="presentation" style:parent-style-name="Jigsaw-outline4">
      <style:paragraph-properties fo:margin-left="0cm" fo:margin-right="0cm" fo:margin-top="0.1cm" fo:margin-bottom="0cm" fo:text-indent="0cm"/>
      <style:text-properties fo:font-size="20pt" style:font-size-asian="20pt" style:font-size-complex="20pt"/>
    </style:style>
    <style:style style:name="Jigsaw-outline6" style:family="presentation" style:parent-style-name="Jigsaw-outline5">
      <style:paragraph-properties fo:margin-left="0cm" fo:margin-right="0cm" fo:margin-top="0.1cm" fo:margin-bottom="0cm" fo:text-indent="0cm"/>
      <style:text-properties fo:font-size="20pt" style:font-size-asian="20pt" style:font-size-complex="20pt"/>
    </style:style>
    <style:style style:name="Jigsaw-outline7" style:family="presentation" style:parent-style-name="Jigsaw-outline6">
      <style:paragraph-properties fo:margin-left="0cm" fo:margin-right="0cm" fo:margin-top="0.1cm" fo:margin-bottom="0cm" fo:text-indent="0cm"/>
      <style:text-properties fo:font-size="20pt" style:font-size-asian="20pt" style:font-size-complex="20pt"/>
    </style:style>
    <style:style style:name="Jigsaw-outline8" style:family="presentation" style:parent-style-name="Jigsaw-outline7">
      <style:paragraph-properties fo:margin-left="0cm" fo:margin-right="0cm" fo:margin-top="0.1cm" fo:margin-bottom="0cm" fo:text-indent="0cm"/>
      <style:text-properties fo:font-size="20pt" style:font-size-asian="20pt" style:font-size-complex="20pt"/>
    </style:style>
    <style:style style:name="Jigsaw-outline9" style:family="presentation" style:parent-style-name="Jigsaw-outline8">
      <style:paragraph-properties fo:margin-left="0cm" fo:margin-right="0cm" fo:margin-top="0.1cm" fo:margin-bottom="0cm" fo:text-indent="0cm"/>
      <style:text-properties fo:font-size="20pt" style:font-size-asian="20pt" style:font-size-complex="20pt"/>
    </style:style>
    <style:style style:name="Jigsaw-subtitle" style:family="presentation">
      <style:graphic-properties draw:stroke="none" draw:fill="none" draw:textarea-vertical-align="middle">
        <text:list-style style:name="Jigsaw-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Jigsaw-title" style:family="presentation">
      <style:graphic-properties draw:stroke="none" draw:fill="none" draw:textarea-vertical-align="middle">
        <text:list-style style:name="Jigsaw-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44pt" fo:font-style="normal" fo:text-shadow="none" style:text-underline-style="none" fo:font-weight="bold"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Bullet_20_3-background" style:display-name="Bullet 3-background" style:family="presentation">
      <style:graphic-properties draw:stroke="none" draw:fill="none"/>
      <style:text-properties style:letter-kerning="true"/>
    </style:style>
    <style:style style:name="Bullet_20_3-backgroundobjects" style:display-name="Bullet 3-backgroundobjects" style:family="presentation">
      <style:graphic-properties draw:textarea-horizontal-align="justify" draw:shadow="hidden" draw:shadow-offset-x="0.2cm" draw:shadow-offset-y="0.2cm" draw:shadow-color="#808080"/>
      <style:text-properties style:letter-kerning="true"/>
    </style:style>
    <style:style style:name="Bullet_20_3-notes" style:display-name="Bullet 3-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Bullet_20_3-outline1" style:display-name="Bullet 3-outline1" style:family="presentation">
      <style:graphic-properties draw:stroke="none" draw:fill="none" draw:auto-grow-height="false" draw:fit-to-size="false" style:shrink-to-fit="true">
        <text:list-style style:name="Bullet_20_3-outline1" style:display-name="Bullet 3-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ullet_20_3-outline2" style:display-name="Bullet 3-outline2" style:family="presentation" style:parent-style-name="Bullet_20_3-outline1">
      <style:paragraph-properties fo:margin-left="0cm" fo:margin-right="0cm" fo:margin-top="0.4cm" fo:margin-bottom="0cm" fo:text-indent="0cm"/>
      <style:text-properties fo:font-size="28pt" style:font-size-asian="28pt" style:font-size-complex="28pt"/>
    </style:style>
    <style:style style:name="Bullet_20_3-outline3" style:display-name="Bullet 3-outline3" style:family="presentation" style:parent-style-name="Bullet_20_3-outline2">
      <style:paragraph-properties fo:margin-left="0cm" fo:margin-right="0cm" fo:margin-top="0.3cm" fo:margin-bottom="0cm" fo:text-indent="0cm"/>
      <style:text-properties fo:font-size="24pt" style:font-size-asian="24pt" style:font-size-complex="24pt"/>
    </style:style>
    <style:style style:name="Bullet_20_3-outline4" style:display-name="Bullet 3-outline4" style:family="presentation" style:parent-style-name="Bullet_20_3-outline3">
      <style:paragraph-properties fo:margin-left="0cm" fo:margin-right="0cm" fo:margin-top="0.2cm" fo:margin-bottom="0cm" fo:text-indent="0cm"/>
      <style:text-properties fo:font-size="20pt" style:font-size-asian="20pt" style:font-size-complex="20pt"/>
    </style:style>
    <style:style style:name="Bullet_20_3-outline5" style:display-name="Bullet 3-outline5" style:family="presentation" style:parent-style-name="Bullet_20_3-outline4">
      <style:paragraph-properties fo:margin-left="0cm" fo:margin-right="0cm" fo:margin-top="0.1cm" fo:margin-bottom="0cm" fo:text-indent="0cm"/>
      <style:text-properties fo:font-size="20pt" style:font-size-asian="20pt" style:font-size-complex="20pt"/>
    </style:style>
    <style:style style:name="Bullet_20_3-outline6" style:display-name="Bullet 3-outline6" style:family="presentation" style:parent-style-name="Bullet_20_3-outline5">
      <style:paragraph-properties fo:margin-left="0cm" fo:margin-right="0cm" fo:margin-top="0.1cm" fo:margin-bottom="0cm" fo:text-indent="0cm"/>
      <style:text-properties fo:font-size="20pt" style:font-size-asian="20pt" style:font-size-complex="20pt"/>
    </style:style>
    <style:style style:name="Bullet_20_3-outline7" style:display-name="Bullet 3-outline7" style:family="presentation" style:parent-style-name="Bullet_20_3-outline6">
      <style:paragraph-properties fo:margin-left="0cm" fo:margin-right="0cm" fo:margin-top="0.1cm" fo:margin-bottom="0cm" fo:text-indent="0cm"/>
      <style:text-properties fo:font-size="20pt" style:font-size-asian="20pt" style:font-size-complex="20pt"/>
    </style:style>
    <style:style style:name="Bullet_20_3-outline8" style:display-name="Bullet 3-outline8" style:family="presentation" style:parent-style-name="Bullet_20_3-outline7">
      <style:paragraph-properties fo:margin-left="0cm" fo:margin-right="0cm" fo:margin-top="0.1cm" fo:margin-bottom="0cm" fo:text-indent="0cm"/>
      <style:text-properties fo:font-size="20pt" style:font-size-asian="20pt" style:font-size-complex="20pt"/>
    </style:style>
    <style:style style:name="Bullet_20_3-outline9" style:display-name="Bullet 3-outline9" style:family="presentation" style:parent-style-name="Bullet_20_3-outline8">
      <style:paragraph-properties fo:margin-left="0cm" fo:margin-right="0cm" fo:margin-top="0.1cm" fo:margin-bottom="0cm" fo:text-indent="0cm"/>
      <style:text-properties fo:font-size="20pt" style:font-size-asian="20pt" style:font-size-complex="20pt"/>
    </style:style>
    <style:style style:name="Bullet_20_3-subtitle" style:display-name="Bullet 3-subtitle" style:family="presentation">
      <style:graphic-properties draw:stroke="none" draw:fill="none" draw:textarea-vertical-align="middle">
        <text:list-style style:name="Bullet_20_3-subtitle" style:display-name="Bullet 3-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ullet_20_3-title" style:display-name="Bullet 3-title" style:family="presentation">
      <style:graphic-properties draw:stroke="none" draw:fill="none" draw:textarea-vertical-align="middle">
        <text:list-style style:name="Bullet_20_3-title" style:display-name="Bullet 3-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44pt" fo:font-style="normal" fo:text-shadow="none" style:text-underline-style="none" fo:font-weight="bold"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Image-background" style:family="presentation">
      <style:graphic-properties draw:stroke="none" draw:fill="none"/>
      <style:text-properties style:letter-kerning="true"/>
    </style:style>
    <style:style style:name="Image-backgroundobjects" style:family="presentation">
      <style:graphic-properties draw:textarea-horizontal-align="justify" draw:shadow="hidden" draw:shadow-offset-x="0.2cm" draw:shadow-offset-y="0.2cm" draw:shadow-color="#808080"/>
      <style:text-properties style:letter-kerning="true"/>
    </style:style>
    <style:style style:name="Image-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Image-outline1" style:family="presentation">
      <style:graphic-properties draw:stroke="none" draw:fill="none" draw:auto-grow-height="false" draw:fit-to-size="false" style:shrink-to-fit="true">
        <text:list-style style:name="Imag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Image-outline2" style:family="presentation" style:parent-style-name="Image-outline1">
      <style:paragraph-properties fo:margin-left="0cm" fo:margin-right="0cm" fo:margin-top="0.4cm" fo:margin-bottom="0cm" fo:text-indent="0cm"/>
      <style:text-properties fo:font-size="28pt" style:font-size-asian="28pt" style:font-size-complex="28pt"/>
    </style:style>
    <style:style style:name="Image-outline3" style:family="presentation" style:parent-style-name="Image-outline2">
      <style:paragraph-properties fo:margin-left="0cm" fo:margin-right="0cm" fo:margin-top="0.3cm" fo:margin-bottom="0cm" fo:text-indent="0cm"/>
      <style:text-properties fo:font-size="24pt" style:font-size-asian="24pt" style:font-size-complex="24pt"/>
    </style:style>
    <style:style style:name="Image-outline4" style:family="presentation" style:parent-style-name="Image-outline3">
      <style:paragraph-properties fo:margin-left="0cm" fo:margin-right="0cm" fo:margin-top="0.2cm" fo:margin-bottom="0cm" fo:text-indent="0cm"/>
      <style:text-properties fo:font-size="20pt" style:font-size-asian="20pt" style:font-size-complex="20pt"/>
    </style:style>
    <style:style style:name="Image-outline5" style:family="presentation" style:parent-style-name="Image-outline4">
      <style:paragraph-properties fo:margin-left="0cm" fo:margin-right="0cm" fo:margin-top="0.1cm" fo:margin-bottom="0cm" fo:text-indent="0cm"/>
      <style:text-properties fo:font-size="20pt" style:font-size-asian="20pt" style:font-size-complex="20pt"/>
    </style:style>
    <style:style style:name="Image-outline6" style:family="presentation" style:parent-style-name="Image-outline5">
      <style:paragraph-properties fo:margin-left="0cm" fo:margin-right="0cm" fo:margin-top="0.1cm" fo:margin-bottom="0cm" fo:text-indent="0cm"/>
      <style:text-properties fo:font-size="20pt" style:font-size-asian="20pt" style:font-size-complex="20pt"/>
    </style:style>
    <style:style style:name="Image-outline7" style:family="presentation" style:parent-style-name="Image-outline6">
      <style:paragraph-properties fo:margin-left="0cm" fo:margin-right="0cm" fo:margin-top="0.1cm" fo:margin-bottom="0cm" fo:text-indent="0cm"/>
      <style:text-properties fo:font-size="20pt" style:font-size-asian="20pt" style:font-size-complex="20pt"/>
    </style:style>
    <style:style style:name="Image-outline8" style:family="presentation" style:parent-style-name="Image-outline7">
      <style:paragraph-properties fo:margin-left="0cm" fo:margin-right="0cm" fo:margin-top="0.1cm" fo:margin-bottom="0cm" fo:text-indent="0cm"/>
      <style:text-properties fo:font-size="20pt" style:font-size-asian="20pt" style:font-size-complex="20pt"/>
    </style:style>
    <style:style style:name="Image-outline9" style:family="presentation" style:parent-style-name="Image-outline8">
      <style:paragraph-properties fo:margin-left="0cm" fo:margin-right="0cm" fo:margin-top="0.1cm" fo:margin-bottom="0cm" fo:text-indent="0cm"/>
      <style:text-properties fo:font-size="20pt" style:font-size-asian="20pt" style:font-size-complex="20pt"/>
    </style:style>
    <style:style style:name="Image-subtitle" style:family="presentation">
      <style:graphic-properties draw:stroke="none" draw:fill="none" draw:textarea-vertical-align="middle">
        <text:list-style style:name="Imag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Image-title" style:family="presentation">
      <style:graphic-properties draw:stroke="none" draw:fill="none" draw:textarea-vertical-align="middle">
        <text:list-style style:name="Imag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 fo:font-family="'Noto Sans'" style:font-family-generic="swiss" style:font-pitch="variable" fo:font-size="44pt" fo:font-style="normal" fo:text-shadow="none" style:text-underline-style="none" fo:font-weight="bold"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1cm"/>
      <presentation:placeholder presentation:object="handout" svg:x="15.414cm" svg:y="1.743cm" svg:width="10.556cm" svg:height="-0.231cm"/>
      <presentation:placeholder presentation:object="handout" svg:x="2.058cm" svg:y="3.612cm" svg:width="10.556cm" svg:height="-0.231cm"/>
      <presentation:placeholder presentation:object="handout" svg:x="15.414cm" svg:y="3.612cm" svg:width="10.556cm" svg:height="-0.231cm"/>
      <presentation:placeholder presentation:object="handout" svg:x="2.058cm" svg:y="5.481cm" svg:width="10.556cm" svg:height="-0.231cm"/>
      <presentation:placeholder presentation:object="handout" svg:x="15.414cm" svg:y="5.481cm" svg:width="10.556cm" svg:height="-0.231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style:presentation-page-layout style:name="AL2T1">
      <presentation:placeholder presentation:object="title" svg:x="2.058cm" svg:y="1.743cm" svg:width="23.912cm" svg:height="3.507cm"/>
      <presentation:placeholder presentation:object="outline" svg:x="2.058cm" svg:y="5.838cm" svg:width="23.912cm" svg:height="13.23cm"/>
    </style:presentation-page-layout>
    <style:presentation-page-layout style:name="AL3T19">
      <presentation:placeholder presentation:object="title" svg:x="2.058cm" svg:y="1.743cm" svg:width="23.912cm" svg:height="3.507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8cm" fo:page-height="15.75cm" style:print-orientation="landscape"/>
    </style:page-layout>
    <style:style style:name="Mdp1" style:family="drawing-page">
      <style:drawing-page-properties draw:background-size="border" draw:fill="none"/>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loext:decorative="false"/>
      <style:paragraph-properties style:writing-mode="lr-tb"/>
    </style:style>
    <style:style style:name="Mgr2" style:family="graphic" style:parent-style-name="standard">
      <style:graphic-properties draw:stroke="none" draw:fill="none" draw:fill-color="#ffffff" draw:textarea-vertical-align="bottom" draw:auto-grow-height="false" fo:min-height="1.485cm" loext:decorative="false"/>
      <style:paragraph-properties style:writing-mode="lr-tb"/>
    </style:style>
    <style:style style:name="Mgr3" style:family="graphic">
      <style:graphic-properties style:protect="position size" style:writing-mode="lr-tb" loext:decorative="false"/>
    </style:style>
    <style:style style:name="Mgr4" style:family="graphic" style:parent-style-name="standard">
      <style:graphic-properties draw:stroke="none" draw:fill="solid" draw:fill-color="#e9ecef" draw:textarea-horizontal-align="justify" draw:textarea-vertical-align="middle" draw:auto-grow-height="false" fo:min-height="11.18cm" fo:min-width="27.502cm" loext:decorative="false"/>
    </style:style>
    <style:style style:name="Mgr5" style:family="graphic" style:parent-style-name="standard">
      <style:graphic-properties draw:stroke="none" draw:fill="solid" draw:fill-color="#343a40" draw:opacity="20%" draw:textarea-horizontal-align="justify" draw:textarea-vertical-align="middle" draw:auto-grow-height="false" fo:min-height="1.528cm" fo:min-width="3.818cm" draw:shadow-opacity="20%" loext:decorative="false"/>
    </style:style>
    <style:style style:name="Mgr6" style:family="graphic" style:parent-style-name="standard">
      <style:graphic-properties draw:stroke="none" draw:fill="solid" draw:fill-color="#ced4da" draw:textarea-horizontal-align="justify" draw:textarea-vertical-align="middle" draw:auto-grow-height="false" fo:min-height="4.83cm" fo:min-width="3.056cm" loext:decorative="false"/>
    </style:style>
    <style:style style:name="Mgr7" style:family="graphic" style:parent-style-name="standard">
      <style:graphic-properties draw:stroke="none" draw:fill="solid" draw:fill-color="#dee2e6" draw:textarea-horizontal-align="justify" draw:textarea-vertical-align="middle" draw:auto-grow-height="false" fo:min-height="4.83cm" fo:min-width="3.056cm" loext:decorative="false"/>
    </style:style>
    <style:style style:name="Mgr8" style:family="graphic" style:parent-style-name="standard">
      <style:graphic-properties draw:stroke="none" draw:fill="solid" draw:fill-color="#adb5bd" draw:textarea-horizontal-align="justify" draw:textarea-vertical-align="middle" draw:auto-grow-height="false" fo:min-height="0.766cm" fo:min-width="0.516cm" loext:decorative="false"/>
    </style:style>
    <style:style style:name="Mgr9" style:family="graphic" style:parent-style-name="standard">
      <style:graphic-properties draw:stroke="none" draw:fill="solid" draw:fill-color="#6c757d" draw:textarea-horizontal-align="justify" draw:textarea-vertical-align="middle" draw:auto-grow-height="false" fo:min-height="2.29cm" fo:min-width="3.564cm" loext:decorative="false"/>
    </style:style>
    <style:style style:name="Mgr10" style:family="graphic" style:parent-style-name="standard">
      <style:graphic-properties draw:stroke="none" draw:fill="solid" draw:fill-color="#dee2e6" draw:textarea-horizontal-align="justify" draw:textarea-vertical-align="middle" draw:auto-grow-height="false" fo:min-height="1.02cm" fo:min-width="2.294cm" loext:decorative="false"/>
    </style:style>
    <style:style style:name="Mgr11" style:family="graphic" style:parent-style-name="standard">
      <style:graphic-properties draw:stroke="none" draw:fill="solid" draw:fill-color="#ced4da" draw:textarea-horizontal-align="justify" draw:textarea-vertical-align="middle" draw:auto-grow-height="false" fo:min-height="2.544cm" fo:min-width="8.136cm" loext:decorative="false"/>
    </style:style>
    <style:style style:name="Mgr12" style:family="graphic" style:parent-style-name="standard">
      <style:graphic-properties draw:stroke="none" draw:fill="solid" draw:fill-color="#adb5bd" draw:textarea-horizontal-align="justify" draw:textarea-vertical-align="middle" draw:auto-grow-height="false" fo:min-height="2.544cm" fo:min-width="3.564cm" loext:decorative="false"/>
    </style:style>
    <style:style style:name="Mgr13" style:family="graphic" style:parent-style-name="standard">
      <style:graphic-properties draw:stroke="none" draw:fill="solid" draw:fill-color="#b2b2b2" draw:opacity="65%" draw:textarea-horizontal-align="justify" draw:textarea-vertical-align="middle" draw:auto-grow-height="false" fo:min-height="1.02cm" fo:min-width="3.818cm" draw:shadow-opacity="65%" loext:decorative="false"/>
    </style:style>
    <style:style style:name="Mgr14" style:family="graphic" style:parent-style-name="standard">
      <style:graphic-properties draw:stroke="none" draw:fill="solid" draw:fill-color="#b2b2b2" draw:opacity="35%" draw:textarea-horizontal-align="justify" draw:textarea-vertical-align="middle" draw:auto-grow-height="false" fo:min-height="4.322cm" fo:min-width="3.564cm" draw:shadow-offset-x="0.203cm" draw:shadow-offset-y="0.203cm" draw:shadow-opacity="35%" loext:decorative="false"/>
    </style:style>
    <style:style style:name="Mgr15" style:family="graphic" style:parent-style-name="standard">
      <style:graphic-properties draw:stroke="none" draw:fill="solid" draw:fill-color="#f4f4f9" draw:textarea-horizontal-align="justify" draw:textarea-vertical-align="middle" draw:auto-grow-height="false" fo:min-height="2.036cm" fo:min-width="1.024cm" loext:decorative="false"/>
    </style:style>
    <style:style style:name="Mgr16" style:family="graphic" style:parent-style-name="standard">
      <style:graphic-properties draw:stroke="none" draw:fill="solid" draw:fill-color="#dddddd" draw:textarea-horizontal-align="justify" draw:textarea-vertical-align="middle" draw:auto-grow-height="false" fo:min-height="3.814cm" fo:min-width="3.626cm" loext:decorative="false"/>
    </style:style>
    <style:style style:name="Mgr17" style:family="graphic" style:parent-style-name="standard">
      <style:graphic-properties draw:stroke="none" draw:fill="solid" draw:fill-color="#2f4550" draw:opacity="50%" draw:textarea-horizontal-align="justify" draw:textarea-vertical-align="middle" draw:auto-grow-height="false" fo:min-height="2.544cm" fo:min-width="0.262cm" draw:shadow-opacity="50%" loext:decorative="false"/>
    </style:style>
    <style:style style:name="Mgr18" style:family="graphic" style:parent-style-name="standard">
      <style:graphic-properties draw:stroke="none" draw:fill="solid" draw:fill-color="#808080" draw:textarea-horizontal-align="justify" draw:textarea-vertical-align="middle" draw:auto-grow-height="false" fo:min-height="2.29cm" fo:min-width="0.008cm" loext:decorative="false"/>
    </style:style>
    <style:style style:name="Mgr19" style:family="graphic" style:parent-style-name="standard">
      <style:graphic-properties draw:stroke="none" draw:fill="solid" draw:fill-color="#f4f4f9" draw:textarea-horizontal-align="justify" draw:textarea-vertical-align="middle" draw:auto-grow-height="false" fo:min-height="2.798cm" fo:min-width="0.516cm" loext:decorative="false"/>
    </style:style>
    <style:style style:name="Mgr20" style:family="graphic" style:parent-style-name="standard">
      <style:graphic-properties draw:stroke="none" draw:fill="solid" draw:fill-color="#b2b2b2" draw:textarea-horizontal-align="justify" draw:textarea-vertical-align="middle" draw:auto-grow-height="false" fo:min-height="4.068cm" fo:min-width="0.516cm" loext:decorative="false"/>
    </style:style>
    <style:style style:name="Mgr21" style:family="graphic">
      <style:graphic-properties style:writing-mode="lr-tb" loext:decorative="false"/>
    </style:style>
    <style:style style:name="Mgr22" style:family="graphic" style:parent-style-name="standard">
      <style:graphic-properties draw:stroke="none" draw:fill="bitmap" draw:fill-color="#cccccc" draw:fill-image-name="Bitmap_20_45"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23" style:family="graphic" style:parent-style-name="standard">
      <style:graphic-properties draw:stroke="none" draw:fill="bitmap" draw:fill-color="#cccccc" draw:fill-image-name="Bitmap_20_176"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24" style:family="graphic" style:parent-style-name="standard">
      <style:graphic-properties draw:stroke="none" draw:fill="bitmap" draw:fill-color="#cccccc" draw:fill-image-name="Bitmap_20_47"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25" style:family="graphic" style:parent-style-name="standard">
      <style:graphic-properties draw:stroke="none" draw:fill="bitmap" draw:fill-color="#cccccc" draw:fill-image-name="Bitmap_20_177"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26" style:family="graphic" style:parent-style-name="standard">
      <style:graphic-properties draw:stroke="none" draw:fill="bitmap" draw:fill-color="#cccccc" draw:fill-image-name="Bitmap_20_49"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27" style:family="graphic" style:parent-style-name="standard">
      <style:graphic-properties draw:stroke="none" draw:fill="bitmap" draw:fill-color="#cccccc" draw:fill-image-name="Bitmap_20_178"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28" style:family="graphic" style:parent-style-name="standard">
      <style:graphic-properties draw:stroke="none" draw:fill="bitmap" draw:fill-color="#cccccc" draw:fill-image-name="Bitmap_20_51"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29" style:family="graphic" style:parent-style-name="standard">
      <style:graphic-properties draw:stroke="none" draw:fill="bitmap" draw:fill-color="#cccccc" draw:fill-image-name="Bitmap_20_179"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30" style:family="graphic" style:parent-style-name="standard">
      <style:graphic-properties draw:stroke="none" draw:fill="bitmap" draw:fill-color="#cccccc" draw:fill-image-name="Bitmap_20_180"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31" style:family="graphic" style:parent-style-name="standard">
      <style:graphic-properties draw:stroke="none" draw:fill="bitmap" draw:fill-color="#cccccc" draw:fill-image-name="Bitmap_20_181"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32" style:family="graphic" style:parent-style-name="standard">
      <style:graphic-properties draw:stroke="none" draw:fill="bitmap" draw:fill-color="#cccccc" draw:fill-image-name="Bitmap_20_182"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33" style:family="graphic" style:parent-style-name="standard">
      <style:graphic-properties draw:stroke="none" draw:fill="bitmap" draw:fill-color="#cccccc" draw:fill-image-name="Bitmap_20_183"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34" style:family="graphic" style:parent-style-name="standard">
      <style:graphic-properties draw:stroke="none" draw:fill="solid" draw:fill-color="#cccccc" draw:opacity="20%" draw:textarea-horizontal-align="justify" draw:textarea-vertical-align="middle" draw:auto-grow-height="false" fo:min-height="5.498cm" fo:min-width="5.248cm" draw:shadow-offset-x="0.203cm" draw:shadow-offset-y="0.203cm" draw:shadow-opacity="20%" style:protect="position size" loext:decorative="false"/>
    </style:style>
    <style:style style:name="Mgr35" style:family="graphic" style:parent-style-name="standard">
      <style:graphic-properties draw:stroke="none" draw:fill="solid" draw:fill-color="#cccccc" draw:opacity="20%" draw:textarea-horizontal-align="justify" draw:textarea-vertical-align="middle" draw:auto-grow-height="false" fo:min-height="2.085cm" fo:min-width="1.837cm" draw:shadow-offset-x="0.203cm" draw:shadow-offset-y="0.203cm" draw:shadow-opacity="20%" style:protect="position size" loext:decorative="false"/>
    </style:style>
    <style:style style:name="Mgr36" style:family="graphic" style:parent-style-name="standard">
      <style:graphic-properties draw:stroke="none" draw:fill="solid" draw:fill-color="#cccccc" draw:opacity="20%" draw:textarea-horizontal-align="justify" draw:textarea-vertical-align="middle" draw:auto-grow-height="false" fo:min-height="1.008cm" fo:min-width="0.758cm" draw:shadow-offset-x="0.203cm" draw:shadow-offset-y="0.203cm" draw:shadow-opacity="20%" style:protect="position size" loext:decorative="false"/>
    </style:style>
    <style:style style:name="Mgr37" style:family="graphic" style:parent-style-name="Object_20_with_20_no_20_fill_20_and_20_no_20_line">
      <style:graphic-properties draw:stroke="none" draw:fill="none" draw:textarea-horizontal-align="center" draw:textarea-vertical-align="middle" draw:color-mode="standard" draw:luminance="0%" draw:contrast="0%" draw:gamma="100%" draw:red="0%" draw:green="0%" draw:blue="0%" fo:clip="rect(0cm, 0cm, 0cm, 0cm)" draw:image-opacity="100%" style:mirror="none" style:protect="position size" loext:decorative="false"/>
    </style:style>
    <style:style style:name="Mgr38" style:family="graphic" style:parent-style-name="standard">
      <style:graphic-properties draw:stroke="none" draw:fill="bitmap" draw:fill-image-name="Bitmap_20_54" draw:fill-image-width="0.211cm" draw:fill-image-height="0.211cm" style:repeat="repeat" draw:textarea-horizontal-align="justify" draw:textarea-vertical-align="middle" draw:auto-grow-height="false" fo:min-height="6.862cm" fo:min-width="0.77cm" loext:decorative="false"/>
    </style:style>
    <style:style style:name="Mgr39" style:family="graphic" style:parent-style-name="standard">
      <style:graphic-properties draw:stroke="none" draw:fill="bitmap" draw:fill-image-name="Bitmap_20_185" draw:fill-image-width="0.211cm" draw:fill-image-height="0.211cm" style:repeat="repeat" draw:textarea-horizontal-align="justify" draw:textarea-vertical-align="middle" draw:auto-grow-height="false" fo:min-height="6.862cm" fo:min-width="0.77cm" loext:decorative="false"/>
    </style:style>
    <style:style style:name="Mgr40" style:family="graphic" style:parent-style-name="standard">
      <style:graphic-properties draw:stroke="none" draw:fill="solid" draw:fill-color="#cccccc" draw:opacity="75%" draw:textarea-horizontal-align="justify" draw:textarea-vertical-align="middle" draw:auto-grow-height="false" fo:min-height="0.004cm" fo:min-width="3.056cm" draw:shadow-offset-x="0.203cm" draw:shadow-offset-y="0.203cm" draw:shadow-opacity="75%" loext:decorative="false"/>
    </style:style>
    <style:style style:name="Mgr41" style:family="graphic" style:parent-style-name="standard">
      <style:graphic-properties draw:stroke="none" draw:fill="solid" draw:fill-color="#cccccc" draw:opacity="75%" draw:textarea-horizontal-align="justify" draw:textarea-vertical-align="middle" draw:auto-grow-height="false" fo:min-height="0.004cm" fo:min-width="2.04cm" draw:shadow-offset-x="0.203cm" draw:shadow-offset-y="0.203cm" draw:shadow-opacity="75%" loext:decorative="false"/>
    </style:style>
    <style:style style:name="Mgr42" style:family="graphic" style:parent-style-name="standard">
      <style:graphic-properties draw:stroke="none" draw:fill="bitmap" draw:fill-image-name="Bitmap_20_56" draw:fill-image-width="0.211cm" draw:fill-image-height="0.211cm" style:repeat="repeat" draw:textarea-horizontal-align="justify" draw:textarea-vertical-align="middle" draw:auto-grow-height="false" fo:min-height="6.862cm" fo:min-width="0.77cm" draw:shadow-offset-x="0.203cm" draw:shadow-offset-y="0.203cm" loext:decorative="false"/>
    </style:style>
    <style:style style:name="Mgr43" style:family="graphic" style:parent-style-name="standard">
      <style:graphic-properties draw:stroke="none" draw:fill="bitmap" draw:fill-image-name="Bitmap_20_57" draw:fill-image-width="0.211cm" draw:fill-image-height="0.211cm" style:repeat="repeat" draw:textarea-horizontal-align="justify" draw:textarea-vertical-align="middle" draw:auto-grow-height="false" fo:min-height="6.862cm" fo:min-width="0.77cm" style:protect="position size" loext:decorative="false"/>
    </style:style>
    <style:style style:name="Mgr44" style:family="graphic" style:parent-style-name="standard">
      <style:graphic-properties draw:stroke="none" draw:fill="bitmap" draw:fill-image-name="Bitmap_20_186" draw:fill-image-width="0.211cm" draw:fill-image-height="0.211cm" style:repeat="repeat" draw:textarea-horizontal-align="justify" draw:textarea-vertical-align="middle" draw:auto-grow-height="false" fo:min-height="6.862cm" fo:min-width="0.77cm" style:protect="position size" loext:decorative="false"/>
    </style:style>
    <style:style style:name="Mgr45" style:family="graphic" style:parent-style-name="standard">
      <style:graphic-properties draw:stroke="none" draw:fill="solid" draw:fill-color="#cccccc" draw:opacity="75%" draw:textarea-horizontal-align="justify" draw:textarea-vertical-align="middle" draw:auto-grow-height="false" fo:min-height="0.004cm" fo:min-width="3.056cm" draw:shadow-offset-x="0.203cm" draw:shadow-offset-y="0.203cm" draw:shadow-opacity="75%" style:protect="position size" loext:decorative="false"/>
    </style:style>
    <style:style style:name="Mgr46" style:family="graphic" style:parent-style-name="standard">
      <style:graphic-properties draw:stroke="none" draw:fill="solid" draw:fill-color="#cccccc" draw:opacity="75%" draw:textarea-horizontal-align="justify" draw:textarea-vertical-align="middle" draw:auto-grow-height="false" fo:min-height="0.004cm" fo:min-width="2.04cm" draw:shadow-offset-x="0.203cm" draw:shadow-offset-y="0.203cm" draw:shadow-opacity="75%" style:protect="position size" loext:decorative="false"/>
    </style:style>
    <style:style style:name="Mgr47" style:family="graphic" style:parent-style-name="standard">
      <style:graphic-properties draw:stroke="none" draw:fill="bitmap" draw:fill-image-name="Bitmap_20_59" draw:fill-image-width="0.211cm" draw:fill-image-height="0.211cm" style:repeat="repeat" draw:textarea-horizontal-align="justify" draw:textarea-vertical-align="middle" draw:auto-grow-height="false" fo:min-height="6.862cm" fo:min-width="0.77cm" style:protect="position size" loext:decorative="false"/>
    </style:style>
    <style:style style:name="Mgr48" style:family="graphic" style:parent-style-name="standard">
      <style:graphic-properties draw:stroke="none" draw:fill="solid" draw:fill-color="#8d99ae" draw:opacity="10%" draw:textarea-horizontal-align="justify" draw:textarea-vertical-align="middle" draw:auto-grow-height="false" fo:min-height="5.14cm" fo:min-width="4.89cm" draw:shadow-opacity="10%" style:protect="position size" loext:decorative="false"/>
    </style:style>
    <style:style style:name="Mgr49" style:family="graphic" style:parent-style-name="standard">
      <style:graphic-properties draw:stroke="none" draw:fill="solid" draw:fill-color="#eeeeee" draw:textarea-horizontal-align="justify" draw:textarea-vertical-align="middle" draw:auto-grow-height="false" fo:min-height="2.624cm" fo:min-width="2.374cm" draw:shadow="visible" draw:shadow-offset-x="0.203cm" draw:shadow-offset-y="0.203cm" draw:shadow-opacity="20%" style:protect="position size" loext:decorative="false"/>
    </style:style>
    <style:style style:name="Mgr50" style:family="graphic" style:parent-style-name="objectwithoutfill">
      <style:graphic-properties draw:stroke="dash" draw:stroke-dash="Long_20_Dash" svg:stroke-width="0.102cm" svg:stroke-color="#666666" draw:marker-start-width="0.356cm" draw:marker-end-width="0.356cm" draw:fill="solid" draw:textarea-vertical-align="middle" fo:padding-top="0.176cm" fo:padding-bottom="0.176cm" fo:padding-left="0.301cm" fo:padding-right="0.301cm" style:protect="position size" loext:decorative="false"/>
    </style:style>
    <style:style style:name="Mgr51" style:family="graphic" style:parent-style-name="standard">
      <style:graphic-properties draw:stroke="none" draw:fill="solid" draw:fill-color="#8d99ae" draw:opacity="10%" draw:textarea-horizontal-align="justify" draw:textarea-vertical-align="middle" draw:auto-grow-height="false" fo:min-height="2.444cm" fo:min-width="2.272cm" draw:shadow-opacity="10%" style:protect="position size" loext:decorative="false"/>
    </style:style>
    <style:style style:name="Mgr52" style:family="graphic" style:parent-style-name="standard">
      <style:graphic-properties draw:stroke="none" draw:fill="solid" draw:fill-color="#8d99ae" draw:opacity="10%" draw:textarea-horizontal-align="justify" draw:textarea-vertical-align="middle" draw:auto-grow-height="false" fo:min-height="2.984cm" fo:min-width="2.81cm" draw:shadow-opacity="10%" style:protect="position size" loext:decorative="false"/>
    </style:style>
    <style:style style:name="Mgr53" style:family="graphic" style:parent-style-name="standard">
      <style:graphic-properties draw:stroke="none" draw:fill="solid" draw:fill-color="#8d99ae" draw:opacity="10%" draw:textarea-horizontal-align="justify" draw:textarea-vertical-align="middle" draw:auto-grow-height="false" fo:min-height="1.726cm" fo:min-width="1.656cm" draw:shadow-opacity="10%" style:protect="position size" loext:decorative="false"/>
    </style:style>
    <style:style style:name="Mgr54" style:family="graphic" style:parent-style-name="standard">
      <style:graphic-properties draw:stroke="none" draw:fill="solid" draw:fill-color="#8d99ae" draw:opacity="10%" draw:textarea-horizontal-align="justify" draw:textarea-vertical-align="middle" draw:auto-grow-height="false" fo:min-height="2.984cm" fo:min-width="2.734cm" draw:shadow-opacity="10%" style:protect="position size" loext:decorative="false"/>
    </style:style>
    <style:style style:name="Mgr55" style:family="graphic" style:parent-style-name="standard">
      <style:graphic-properties draw:stroke="none" draw:fill="solid" draw:fill-color="#8d99ae" draw:opacity="10%" draw:textarea-horizontal-align="justify" draw:textarea-vertical-align="middle" draw:auto-grow-height="false" fo:min-height="4.062cm" fo:min-width="3.812cm" draw:shadow-opacity="10%" style:protect="position size" loext:decorative="false"/>
    </style:style>
    <style:style style:name="Mgr56" style:family="graphic" style:parent-style-name="standard">
      <style:graphic-properties draw:stroke="none" draw:fill="solid" draw:fill-color="#dee2e6" draw:textarea-horizontal-align="justify" draw:textarea-vertical-align="middle" draw:auto-grow-height="false" fo:min-height="1.444cm" fo:min-width="1.088cm" draw:shadow-offset-x="0.203cm" draw:shadow-offset-y="0.203cm" loext:decorative="false"/>
    </style:style>
    <style:style style:name="Mgr57" style:family="graphic" style:parent-style-name="standard">
      <style:graphic-properties draw:stroke="none" draw:fill="solid" draw:fill-color="#ced4da" draw:textarea-horizontal-align="justify" draw:textarea-vertical-align="middle" draw:auto-grow-height="false" fo:min-height="1.444cm" fo:min-width="1.088cm" draw:shadow-offset-x="0.203cm" draw:shadow-offset-y="0.203cm" loext:decorative="false"/>
    </style:style>
    <style:style style:name="Mgr58" style:family="graphic" style:parent-style-name="standard">
      <style:graphic-properties draw:stroke="none" draw:fill="solid" draw:fill-color="#adb5bd" draw:textarea-horizontal-align="justify" draw:textarea-vertical-align="middle" draw:auto-grow-height="false" fo:min-height="1.444cm" fo:min-width="1.088cm" draw:shadow-offset-x="0.203cm" draw:shadow-offset-y="0.203cm" loext:decorative="false"/>
    </style:style>
    <style:style style:name="Mgr59" style:family="graphic" style:parent-style-name="standard">
      <style:graphic-properties draw:stroke="none" draw:fill="solid" draw:fill-color="#6c757d" draw:textarea-horizontal-align="justify" draw:textarea-vertical-align="middle" draw:auto-grow-height="false" fo:min-height="1.444cm" fo:min-width="1.088cm" draw:shadow-offset-x="0.203cm" draw:shadow-offset-y="0.203cm" loext:decorative="false"/>
    </style:style>
    <style:style style:name="Mgr60" style:family="graphic" style:parent-style-name="standard">
      <style:graphic-properties draw:stroke="none" draw:fill="solid" draw:fill-color="#343a40" draw:textarea-horizontal-align="justify" draw:textarea-vertical-align="middle" draw:auto-grow-height="false" fo:min-height="1.444cm" fo:min-width="1.088cm" draw:shadow-offset-x="0.203cm" draw:shadow-offset-y="0.203cm" loext:decorative="false"/>
    </style:style>
    <style:style style:name="Mgr61" style:family="graphic" style:parent-style-name="standard">
      <style:graphic-properties draw:stroke="none" draw:fill="solid" draw:fill-color="#e9ecef" draw:textarea-horizontal-align="justify" draw:textarea-vertical-align="middle" draw:auto-grow-height="false" fo:min-height="1.444cm" fo:min-width="1.088cm" draw:shadow-offset-x="0.203cm" draw:shadow-offset-y="0.203cm" loext:decorative="false"/>
    </style:style>
    <style:style style:name="Mgr62" style:family="graphic" style:parent-style-name="standard">
      <style:graphic-properties draw:stroke="none" draw:fill="hatch" draw:fill-hatch-name="Hatching_20_1" draw:fill-hatch-solid="false" draw:textarea-horizontal-align="justify" draw:textarea-vertical-align="middle" draw:auto-grow-height="false" fo:min-height="0.258cm" fo:min-width="1.894cm" draw:shadow-offset-x="0.203cm" draw:shadow-offset-y="0.203cm" style:protect="position size" loext:decorative="false"/>
    </style:style>
    <style:style style:name="Mgr63" style:family="graphic" style:parent-style-name="objectwithoutfill">
      <style:graphic-properties draw:stroke="dash" draw:stroke-dash="Long_20_Dash" svg:stroke-width="0.102cm" svg:stroke-color="#666666" draw:marker-start="Symmetric_20_Arrow" draw:marker-start-width="0.356cm" draw:marker-end="Symmetric_20_Arrow" draw:marker-end-width="0.356cm" draw:fill="solid" draw:textarea-vertical-align="middle" fo:padding-top="0.176cm" fo:padding-bottom="0.176cm" fo:padding-left="0.301cm" fo:padding-right="0.301cm" style:protect="position size" loext:decorative="false"/>
    </style:style>
    <style:style style:name="Mgr64" style:family="graphic" style:parent-style-name="objectwithoutfill">
      <style:graphic-properties draw:stroke="dash" draw:stroke-dash="Long_20_Dash" svg:stroke-width="0.102cm" svg:stroke-color="#666666" draw:marker-start="Symmetric_20_Arrow" draw:marker-start-width="0.356cm" draw:marker-end="Symmetric_20_Arrow" draw:marker-end-width="0.356cm" draw:fill="solid" draw:textarea-vertical-align="middle" fo:padding-top="0.176cm" fo:padding-bottom="0.176cm" fo:padding-left="0.301cm" fo:padding-right="0.301cm" draw:shadow-offset-x="0.203cm" draw:shadow-offset-y="0.203cm" style:protect="position size" loext:decorative="false"/>
    </style:style>
    <style:style style:name="Mgr65" style:family="graphic" style:parent-style-name="standard">
      <style:graphic-properties draw:stroke="none" draw:fill="solid" draw:fill-color="#e9ecef" draw:textarea-horizontal-align="justify" draw:textarea-vertical-align="middle" draw:auto-grow-height="false" fo:min-height="7.037cm" fo:min-width="13.187cm" loext:decorative="false"/>
    </style:style>
    <style:style style:name="Mgr66" style:family="graphic" style:parent-style-name="standard">
      <style:graphic-properties draw:stroke="solid" svg:stroke-width="0.051cm" svg:stroke-color="#000000" draw:marker-start-width="0.279cm" draw:marker-end-width="0.279cm" draw:fill="none" draw:fill-color="#e9ecef" draw:textarea-horizontal-align="justify" draw:textarea-vertical-align="middle" draw:auto-grow-height="false" fo:min-height="6.987cm" fo:min-width="13.137cm" fo:padding-top="0.15cm" fo:padding-bottom="0.15cm" fo:padding-left="0.275cm" fo:padding-right="0.275cm" loext:decorative="false"/>
    </style:style>
    <style:style style:name="Mgr67" style:family="graphic" style:parent-style-name="standard">
      <style:graphic-properties draw:stroke="none" svg:stroke-color="#000000" draw:fill="none" draw:fill-color="#ffffff" draw:auto-grow-height="true" draw:auto-grow-width="false" fo:max-height="0cm" fo:min-height="3.155cm" style:protect="position size" loext:decorative="false"/>
      <style:paragraph-properties style:writing-mode="lr-tb"/>
    </style:style>
    <style:style style:name="Mgr68" style:family="graphic" style:parent-style-name="standard">
      <style:graphic-properties draw:stroke="none" svg:stroke-color="#000000" draw:fill="none" draw:fill-color="#ffffff" draw:auto-grow-height="true" draw:auto-grow-width="false" fo:max-height="0cm" fo:min-height="2.838cm" style:protect="position size" loext:decorative="false"/>
      <style:paragraph-properties style:writing-mode="lr-tb"/>
    </style:style>
    <style:style style:name="Mgr69" style:family="graphic" style:parent-style-name="standard">
      <style:graphic-properties draw:stroke="none" draw:fill="hatch" draw:fill-hatch-name="Hatching_20_1" draw:fill-hatch-solid="false" draw:textarea-horizontal-align="justify" draw:textarea-vertical-align="middle" draw:auto-grow-height="false" fo:min-height="0.591cm" fo:min-width="2.402cm" draw:shadow-offset-x="0.203cm" draw:shadow-offset-y="0.203cm" style:protect="position size" loext:decorative="false"/>
    </style:style>
    <style:style style:name="Mgr70" style:family="graphic" style:parent-style-name="standard">
      <style:graphic-properties draw:stroke="solid" svg:stroke-color="#000000" draw:fill="solid" draw:fill-color="#ced4da" draw:auto-grow-height="false" fo:min-height="0.441cm" fo:min-width="0.935cm" fo:wrap-option="wrap" draw:shadow="visible" draw:shadow-offset-x="0.203cm" draw:shadow-offset-y="0.203cm" draw:shadow-opacity="20%" loext:decorative="false"/>
    </style:style>
    <style:style style:name="Mgr71" style:family="graphic" style:parent-style-name="standard">
      <style:graphic-properties draw:stroke="solid" svg:stroke-color="#000000" draw:fill="solid" draw:fill-color="#343a40" draw:auto-grow-height="false" fo:min-height="0.441cm" fo:min-width="0.93cm" fo:wrap-option="wrap" draw:shadow="visible" draw:shadow-offset-x="0.203cm" draw:shadow-offset-y="0.203cm" draw:shadow-opacity="20%" loext:decorative="false"/>
    </style:style>
    <style:style style:name="Mgr72" style:family="graphic" style:parent-style-name="standard">
      <style:graphic-properties draw:stroke="solid" svg:stroke-color="#000000" draw:fill="solid" draw:fill-color="#f8f9fa" draw:auto-grow-height="false" fo:min-height="0.441cm" fo:min-width="0.935cm" fo:wrap-option="wrap" draw:shadow="visible" draw:shadow-offset-x="0.203cm" draw:shadow-offset-y="0.203cm" draw:shadow-opacity="20%" loext:decorative="false"/>
    </style:style>
    <style:style style:name="Mgr73" style:family="graphic" style:parent-style-name="standard">
      <style:graphic-properties draw:stroke="solid" svg:stroke-color="#000000" draw:fill="bitmap" draw:fill-color="#ced4da" draw:fill-image-name="Bitmap_20_82" draw:fill-image-width="0.211cm" draw:fill-image-height="0.211cm" style:repeat="repeat" draw:auto-grow-height="false" fo:min-height="0.441cm" fo:min-width="0.935cm" fo:wrap-option="wrap" draw:shadow="visible" draw:shadow-offset-x="0.203cm" draw:shadow-offset-y="0.203cm" draw:shadow-opacity="20%" loext:decorative="false"/>
    </style:style>
    <style:style style:name="Mgr74" style:family="graphic" style:parent-style-name="standard">
      <style:graphic-properties draw:stroke="solid" svg:stroke-color="#000000" draw:fill="bitmap" draw:fill-color="#e9ecef" draw:fill-image-name="Bitmap_20_209" draw:fill-image-width="0.211cm" draw:fill-image-height="0.211cm" style:repeat="repeat" draw:auto-grow-height="false" fo:min-height="0.441cm" fo:min-width="0.93cm" fo:wrap-option="wrap" draw:shadow="visible" draw:shadow-offset-x="0.203cm" draw:shadow-offset-y="0.203cm" draw:shadow-opacity="20%" loext:decorative="false"/>
    </style:style>
    <style:style style:name="Mgr75" style:family="graphic" style:parent-style-name="standard">
      <style:graphic-properties draw:stroke="solid" svg:stroke-color="#000000" draw:fill="solid" draw:fill-color="#dee2e6" draw:auto-grow-height="false" fo:min-height="0.441cm" fo:min-width="0.93cm" fo:wrap-option="wrap" draw:shadow="visible" draw:shadow-offset-x="0.203cm" draw:shadow-offset-y="0.203cm" draw:shadow-opacity="20%" loext:decorative="false"/>
    </style:style>
    <style:style style:name="Mgr76" style:family="graphic" style:parent-style-name="standard">
      <style:graphic-properties draw:stroke="solid" svg:stroke-color="#000000" draw:fill="solid" draw:fill-color="#6c757d" draw:auto-grow-height="false" fo:min-height="0.441cm" fo:min-width="0.93cm" fo:wrap-option="wrap" draw:shadow="visible" draw:shadow-offset-x="0.203cm" draw:shadow-offset-y="0.203cm" draw:shadow-opacity="20%" loext:decorative="false"/>
    </style:style>
    <style:style style:name="Mgr77" style:family="graphic" style:parent-style-name="standard">
      <style:graphic-properties draw:stroke="solid" svg:stroke-color="#000000" draw:fill="solid" draw:fill-color="#6c757d" draw:auto-grow-height="false" fo:min-height="0.441cm" fo:min-width="0.935cm" fo:wrap-option="wrap" draw:shadow="visible" draw:shadow-offset-x="0.203cm" draw:shadow-offset-y="0.203cm" draw:shadow-opacity="20%" loext:decorative="false"/>
    </style:style>
    <style:style style:name="Mgr78" style:family="graphic" style:parent-style-name="standard">
      <style:graphic-properties draw:stroke="solid" svg:stroke-color="#000000" draw:fill="solid" draw:fill-color="#e9ecef" draw:auto-grow-height="false" fo:min-height="0.441cm" fo:min-width="0.93cm" fo:wrap-option="wrap" draw:shadow="visible" draw:shadow-offset-x="0.203cm" draw:shadow-offset-y="0.203cm" draw:shadow-opacity="20%" loext:decorative="false"/>
    </style:style>
    <style:style style:name="Mgr79" style:family="graphic" style:parent-style-name="standard">
      <style:graphic-properties draw:stroke="solid" svg:stroke-color="#000000" draw:fill="solid" draw:fill-color="#212529" style:repeat="repeat" draw:auto-grow-height="false" fo:min-height="0.441cm" fo:min-width="0.93cm" fo:wrap-option="wrap" draw:shadow="visible" draw:shadow-offset-x="0.203cm" draw:shadow-offset-y="0.203cm" draw:shadow-opacity="20%" loext:decorative="false"/>
    </style:style>
    <style:style style:name="Mgr80" style:family="graphic" style:parent-style-name="standard">
      <style:graphic-properties draw:stroke="solid" svg:stroke-color="#000000" draw:fill="bitmap" draw:fill-color="#e9ecef" draw:fill-image-name="Bitmap_20_210" draw:fill-image-width="0.211cm" draw:fill-image-height="0.211cm" style:repeat="repeat" draw:auto-grow-height="false" fo:min-height="0.441cm" fo:min-width="0.93cm" fo:wrap-option="wrap" draw:shadow="visible" draw:shadow-offset-x="0.203cm" draw:shadow-offset-y="0.203cm" draw:shadow-opacity="20%" loext:decorative="false"/>
    </style:style>
    <style:style style:name="Mgr81" style:family="graphic" style:parent-style-name="standard">
      <style:graphic-properties draw:stroke="solid" svg:stroke-color="#000000" draw:fill="bitmap" draw:fill-color="#ced4da" draw:fill-image-name="Bitmap_20_211" draw:fill-image-width="0.211cm" draw:fill-image-height="0.211cm" style:repeat="repeat" draw:auto-grow-height="false" fo:min-height="0.441cm" fo:min-width="0.935cm" fo:wrap-option="wrap" draw:shadow="visible" draw:shadow-offset-x="0.203cm" draw:shadow-offset-y="0.203cm" draw:shadow-opacity="20%" loext:decorative="false"/>
    </style:style>
    <style:style style:name="Mgr82" style:family="graphic" style:parent-style-name="standard">
      <style:graphic-properties draw:stroke="solid" svg:stroke-color="#000000" draw:fill="bitmap" draw:fill-color="#ced4da" draw:fill-image-name="Bitmap_20_212" draw:fill-image-width="0.211cm" draw:fill-image-height="0.211cm" style:repeat="repeat" draw:auto-grow-height="false" fo:min-height="0.441cm" fo:min-width="0.935cm" fo:wrap-option="wrap" draw:shadow="visible" draw:shadow-offset-x="0.203cm" draw:shadow-offset-y="0.203cm" draw:shadow-opacity="20%" loext:decorative="false"/>
    </style:style>
    <style:style style:name="Mgr83" style:family="graphic" style:parent-style-name="standard">
      <style:graphic-properties draw:stroke="solid" svg:stroke-color="#000000" draw:fill="bitmap" draw:fill-color="#ced4da" draw:fill-image-name="Bitmap_20_213" draw:fill-image-width="0.211cm" draw:fill-image-height="0.211cm" style:repeat="repeat" draw:auto-grow-height="false" fo:min-height="0.441cm" fo:min-width="0.935cm" fo:wrap-option="wrap" draw:shadow="visible" draw:shadow-offset-x="0.203cm" draw:shadow-offset-y="0.203cm" draw:shadow-opacity="20%" loext:decorative="false"/>
    </style:style>
    <style:style style:name="Mgr84" style:family="graphic" style:parent-style-name="objectwithoutfill">
      <style:graphic-properties draw:stroke="dash" draw:stroke-dash="Long_20_Dash" svg:stroke-width="0.102cm" svg:stroke-color="#666666" draw:marker-start="Dimension_20_Lines" draw:marker-start-width="0.356cm" draw:marker-end="Dimension_20_Lines" draw:marker-end-width="0.356cm" draw:fill="solid" draw:textarea-vertical-align="middle" fo:padding-top="0.176cm" fo:padding-bottom="0.176cm" fo:padding-left="0.301cm" fo:padding-right="0.301cm" draw:shadow-offset-x="0.203cm" draw:shadow-offset-y="0.203cm" style:protect="position size" loext:decorative="false"/>
    </style:style>
    <style:style style:name="Mgr85" style:family="graphic" style:parent-style-name="standard">
      <style:graphic-properties draw:stroke="none" draw:fill="solid" draw:fill-color="#8d99ae" draw:opacity="10%" draw:textarea-horizontal-align="justify" draw:textarea-vertical-align="middle" draw:auto-grow-height="false" fo:min-height="3.702cm" fo:min-width="3.452cm" draw:shadow-opacity="10%" style:protect="position size" loext:decorative="false"/>
    </style:style>
    <style:style style:name="Mgr86" style:family="graphic" style:parent-style-name="standard">
      <style:graphic-properties draw:stroke="none" draw:fill="solid" draw:fill-color="#8d99ae" draw:opacity="10%" draw:textarea-horizontal-align="justify" draw:textarea-vertical-align="middle" draw:auto-grow-height="false" fo:min-height="3.522cm" fo:min-width="3.272cm" draw:shadow-offset-x="0.203cm" draw:shadow-offset-y="0.203cm" draw:shadow-opacity="10%" style:protect="position size" loext:decorative="false"/>
    </style:style>
    <style:style style:name="Mgr87" style:family="graphic" style:parent-style-name="standard">
      <style:graphic-properties draw:stroke="none" draw:fill="solid" draw:fill-color="#8d99ae" draw:opacity="10%" draw:textarea-horizontal-align="justify" draw:textarea-vertical-align="middle" draw:auto-grow-height="false" fo:min-height="3.522cm" fo:min-width="3.272cm" draw:shadow-opacity="10%" style:protect="position size" loext:decorative="false"/>
    </style:style>
    <style:style style:name="Mgr88" style:family="graphic" style:parent-style-name="standard">
      <style:graphic-properties draw:stroke="none" draw:fill="bitmap" draw:fill-color="#cccccc" draw:fill-image-name="Bitmap_20_113"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89" style:family="graphic" style:parent-style-name="standard">
      <style:graphic-properties draw:stroke="none" draw:fill="bitmap" draw:fill-color="#cccccc" draw:fill-image-name="Bitmap_20_229"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90" style:family="graphic" style:parent-style-name="standard">
      <style:graphic-properties draw:stroke="none" draw:fill="bitmap" draw:fill-color="#cccccc" draw:fill-image-name="Bitmap_20_230"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91" style:family="graphic" style:parent-style-name="standard">
      <style:graphic-properties draw:stroke="none" draw:fill="bitmap" draw:fill-color="#cccccc" draw:fill-image-name="Bitmap_20_231"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92" style:family="graphic" style:parent-style-name="standard">
      <style:graphic-properties draw:stroke="none" draw:fill="bitmap" draw:fill-color="#cccccc" draw:fill-image-name="Bitmap_20_232"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93" style:family="graphic" style:parent-style-name="standard">
      <style:graphic-properties draw:stroke="none" draw:fill="bitmap" draw:fill-color="#cccccc" draw:fill-image-name="Bitmap_20_233"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94" style:family="graphic" style:parent-style-name="standard">
      <style:graphic-properties draw:stroke="none" draw:fill="bitmap" draw:fill-color="#cccccc" draw:fill-image-name="Bitmap_20_234"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95" style:family="graphic" style:parent-style-name="standard">
      <style:graphic-properties draw:stroke="none" draw:fill="bitmap" draw:fill-color="#cccccc" draw:fill-image-name="Bitmap_20_235"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96" style:family="graphic" style:parent-style-name="standard">
      <style:graphic-properties draw:stroke="none" draw:fill="bitmap" draw:fill-color="#cccccc" draw:fill-image-name="Bitmap_20_236"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97" style:family="graphic" style:parent-style-name="standard">
      <style:graphic-properties draw:stroke="none" draw:fill="bitmap" draw:fill-color="#cccccc" draw:fill-image-name="Bitmap_20_237"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98" style:family="graphic" style:parent-style-name="standard">
      <style:graphic-properties draw:stroke="none" draw:fill="bitmap" draw:fill-color="#cccccc" draw:fill-image-name="Bitmap_20_238"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99" style:family="graphic" style:parent-style-name="standard">
      <style:graphic-properties draw:stroke="none" draw:fill="bitmap" draw:fill-color="#cccccc" draw:fill-image-name="Bitmap_20_239"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100" style:family="graphic" style:parent-style-name="standard">
      <style:graphic-properties draw:stroke="none" draw:fill="bitmap" draw:fill-color="#cccccc" draw:fill-image-name="Bitmap_20_240"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101" style:family="graphic" style:parent-style-name="standard">
      <style:graphic-properties draw:stroke="none" draw:fill="bitmap" draw:fill-color="#cccccc" draw:fill-image-name="Bitmap_20_241"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102" style:family="graphic" style:parent-style-name="standard">
      <style:graphic-properties draw:stroke="none" draw:fill="bitmap" draw:fill-color="#cccccc" draw:fill-image-name="Bitmap_20_242"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103" style:family="graphic" style:parent-style-name="standard">
      <style:graphic-properties draw:stroke="none" draw:fill="bitmap" draw:fill-color="#cccccc" draw:fill-image-name="Bitmap_20_243"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104" style:family="graphic" style:parent-style-name="standard">
      <style:graphic-properties draw:stroke="none" draw:fill="bitmap" draw:fill-color="#cccccc" draw:fill-image-name="Bitmap_20_244"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105" style:family="graphic" style:parent-style-name="standard">
      <style:graphic-properties draw:stroke="none" draw:fill="bitmap" draw:fill-color="#cccccc" draw:fill-image-name="Bitmap_20_245"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106" style:family="graphic" style:parent-style-name="standard">
      <style:graphic-properties draw:stroke="none" draw:fill="bitmap" draw:fill-color="#cccccc" draw:fill-image-name="Bitmap_20_246"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107" style:family="graphic" style:parent-style-name="standard">
      <style:graphic-properties draw:stroke="none" draw:fill="bitmap" draw:fill-color="#cccccc" draw:fill-image-name="Bitmap_20_247"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108" style:family="graphic" style:parent-style-name="standard">
      <style:graphic-properties draw:stroke="none" draw:fill="bitmap" draw:fill-color="#cccccc" draw:fill-image-name="Bitmap_20_248"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109" style:family="graphic" style:parent-style-name="standard">
      <style:graphic-properties draw:stroke="none" draw:fill="bitmap" draw:fill-color="#cccccc" draw:fill-image-name="Bitmap_20_249"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110" style:family="graphic" style:parent-style-name="standard">
      <style:graphic-properties draw:stroke="none" draw:fill="bitmap" draw:fill-color="#cccccc" draw:fill-image-name="Bitmap_20_250"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111" style:family="graphic" style:parent-style-name="standard">
      <style:graphic-properties draw:stroke="none" draw:fill="bitmap" draw:fill-color="#cccccc" draw:fill-image-name="Bitmap_20_251" draw:fill-image-width="0.211cm" draw:fill-image-height="0.211cm" style:repeat="repeat" draw:textarea-horizontal-align="justify" draw:textarea-vertical-align="middle" draw:auto-grow-height="false" fo:min-height="0.11cm" fo:min-width="0cm" draw:shadow="visible" draw:shadow-offset-x="0.203cm" draw:shadow-offset-y="0.203cm" draw:shadow-opacity="65%" loext:decorative="false"/>
    </style:style>
    <style:style style:name="Mgr112" style:family="graphic" style:parent-style-name="standard">
      <style:graphic-properties draw:stroke="none" draw:fill="solid" draw:fill-color="#ced4da" draw:textarea-horizontal-align="justify" draw:textarea-vertical-align="middle" draw:auto-grow-height="false" fo:min-height="7.793cm" fo:min-width="7.543cm" style:protect="position size" loext:decorative="false"/>
    </style:style>
    <style:style style:name="Mgr113" style:family="graphic" style:parent-style-name="standard">
      <style:graphic-properties draw:stroke="none" draw:fill="solid" draw:fill-color="#8d99ae" draw:opacity="10%" draw:textarea-horizontal-align="justify" draw:textarea-vertical-align="middle" draw:auto-grow-height="false" fo:min-height="1.782cm" fo:min-width="6.691cm" draw:shadow-opacity="10%" style:protect="position size" loext:decorative="false"/>
    </style:style>
    <style:style style:name="Mgr114" style:family="graphic" style:parent-style-name="standard">
      <style:graphic-properties draw:stroke="none" draw:fill="solid" draw:fill-color="#8d99ae" draw:opacity="10%" draw:textarea-horizontal-align="justify" draw:textarea-vertical-align="middle" draw:auto-grow-height="false" fo:min-height="2.312cm" fo:min-width="9.105cm" draw:shadow-opacity="10%" style:protect="position size" loext:decorative="false"/>
    </style:style>
    <style:style style:name="Mgr115" style:family="graphic" style:parent-style-name="standard">
      <style:graphic-properties draw:stroke="none" draw:fill="solid" draw:fill-color="#8d99ae" draw:opacity="10%" draw:textarea-horizontal-align="justify" draw:textarea-vertical-align="middle" draw:auto-grow-height="false" fo:min-height="1.175cm" fo:min-width="6.691cm" draw:shadow-opacity="10%" style:protect="position size" loext:decorative="false"/>
    </style:style>
    <style:style style:name="Mpr1" style:family="presentation" style:parent-style-name="Title-backgroundobjects">
      <style:graphic-properties draw:stroke="none" draw:fill="none" draw:fill-color="#ffffff" draw:textarea-vertical-align="bottom" draw:auto-grow-height="false" fo:min-height="1.485cm" loext:decorative="false"/>
      <style:paragraph-properties style:writing-mode="lr-tb"/>
    </style:style>
    <style:style style:name="Mpr2" style:family="presentation" style:parent-style-name="Title-backgroundobjects">
      <style:graphic-properties draw:stroke="none" draw:fill="none" draw:fill-color="#ffffff" draw:auto-grow-height="false" fo:min-height="1.485cm" loext:decorative="false"/>
      <style:paragraph-properties style:writing-mode="lr-tb"/>
    </style:style>
    <style:style style:name="Mpr3" style:family="presentation" style:parent-style-name="Table_20_of_20_Content-backgroundobjects">
      <style:graphic-properties draw:stroke="none" draw:fill="none" draw:fill-color="#ffffff" draw:textarea-vertical-align="bottom" draw:auto-grow-height="false" fo:min-height="1.485cm" loext:decorative="false"/>
      <style:paragraph-properties style:writing-mode="lr-tb"/>
    </style:style>
    <style:style style:name="Mpr4" style:family="presentation" style:parent-style-name="Table_20_of_20_Content-backgroundobjects">
      <style:graphic-properties draw:stroke="none" draw:fill="none" draw:fill-color="#ffffff" draw:auto-grow-height="false" fo:min-height="1.485cm" loext:decorative="false"/>
      <style:paragraph-properties style:writing-mode="lr-tb"/>
    </style:style>
    <style:style style:name="Mpr5" style:family="presentation" style:parent-style-name="Content_20_1-backgroundobjects">
      <style:graphic-properties draw:stroke="none" draw:fill="none" draw:fill-color="#ffffff" draw:textarea-vertical-align="bottom" draw:auto-grow-height="false" fo:min-height="1.485cm" loext:decorative="false"/>
      <style:paragraph-properties style:writing-mode="lr-tb"/>
    </style:style>
    <style:style style:name="Mpr6" style:family="presentation" style:parent-style-name="Content_20_1-backgroundobjects">
      <style:graphic-properties draw:stroke="none" draw:fill="none" draw:fill-color="#ffffff" draw:auto-grow-height="false" fo:min-height="1.485cm" loext:decorative="false"/>
      <style:paragraph-properties style:writing-mode="lr-tb"/>
    </style:style>
    <style:style style:name="Mpr7" style:family="presentation" style:parent-style-name="Bullet_20_1-backgroundobjects">
      <style:graphic-properties draw:stroke="none" draw:fill="none" draw:fill-color="#ffffff" draw:textarea-vertical-align="bottom" draw:auto-grow-height="false" fo:min-height="1.485cm" loext:decorative="false"/>
      <style:paragraph-properties style:writing-mode="lr-tb"/>
    </style:style>
    <style:style style:name="Mpr8" style:family="presentation" style:parent-style-name="Bullet_20_1-backgroundobjects">
      <style:graphic-properties draw:stroke="none" draw:fill="none" draw:fill-color="#ffffff" draw:auto-grow-height="false" fo:min-height="1.485cm" loext:decorative="false"/>
      <style:paragraph-properties style:writing-mode="lr-tb"/>
    </style:style>
    <style:style style:name="Mpr9" style:family="presentation" style:parent-style-name="Content_20_2-backgroundobjects">
      <style:graphic-properties draw:stroke="none" draw:fill="none" draw:fill-color="#ffffff" draw:textarea-vertical-align="bottom" draw:auto-grow-height="false" fo:min-height="1.485cm" loext:decorative="false"/>
      <style:paragraph-properties style:writing-mode="lr-tb"/>
    </style:style>
    <style:style style:name="Mpr10" style:family="presentation" style:parent-style-name="Content_20_2-backgroundobjects">
      <style:graphic-properties draw:stroke="none" draw:fill="none" draw:fill-color="#ffffff" draw:auto-grow-height="false" fo:min-height="1.485cm" loext:decorative="false"/>
      <style:paragraph-properties style:writing-mode="lr-tb"/>
    </style:style>
    <style:style style:name="Mpr11" style:family="presentation" style:parent-style-name="Bullet_20_2-backgroundobjects">
      <style:graphic-properties draw:stroke="none" draw:fill="none" draw:fill-color="#ffffff" draw:textarea-vertical-align="bottom" draw:auto-grow-height="false" fo:min-height="1.485cm" loext:decorative="false"/>
      <style:paragraph-properties style:writing-mode="lr-tb"/>
    </style:style>
    <style:style style:name="Mpr12" style:family="presentation" style:parent-style-name="Bullet_20_2-backgroundobjects">
      <style:graphic-properties draw:stroke="none" draw:fill="none" draw:fill-color="#ffffff" draw:auto-grow-height="false" fo:min-height="1.485cm" loext:decorative="false"/>
      <style:paragraph-properties style:writing-mode="lr-tb"/>
    </style:style>
    <style:style style:name="Mpr13" style:family="presentation" style:parent-style-name="Jigsaw-backgroundobjects">
      <style:graphic-properties draw:stroke="none" draw:fill="none" draw:fill-color="#ffffff" draw:textarea-vertical-align="bottom" draw:auto-grow-height="false" fo:min-height="1.485cm" loext:decorative="false"/>
      <style:paragraph-properties style:writing-mode="lr-tb"/>
    </style:style>
    <style:style style:name="Mpr14" style:family="presentation" style:parent-style-name="Jigsaw-backgroundobjects">
      <style:graphic-properties draw:stroke="none" draw:fill="none" draw:fill-color="#ffffff" draw:auto-grow-height="false" fo:min-height="1.485cm" loext:decorative="false"/>
      <style:paragraph-properties style:writing-mode="lr-tb"/>
    </style:style>
    <style:style style:name="Mpr15" style:family="presentation" style:parent-style-name="Bullet_20_3-backgroundobjects">
      <style:graphic-properties draw:stroke="none" draw:fill="none" draw:fill-color="#ffffff" draw:textarea-vertical-align="bottom" draw:auto-grow-height="false" fo:min-height="1.485cm" loext:decorative="false"/>
      <style:paragraph-properties style:writing-mode="lr-tb"/>
    </style:style>
    <style:style style:name="Mpr16" style:family="presentation" style:parent-style-name="Bullet_20_3-backgroundobjects">
      <style:graphic-properties draw:stroke="none" draw:fill="none" draw:fill-color="#ffffff" draw:auto-grow-height="false" fo:min-height="1.485cm" loext:decorative="false"/>
      <style:paragraph-properties style:writing-mode="lr-tb"/>
    </style:style>
    <style:style style:name="Mpr17" style:family="presentation" style:parent-style-name="Image-backgroundobjects">
      <style:graphic-properties draw:stroke="none" draw:fill="none" draw:fill-color="#ffffff" draw:textarea-vertical-align="bottom" draw:auto-grow-height="false" fo:min-height="1.485cm" loext:decorative="false"/>
      <style:paragraph-properties style:writing-mode="lr-tb"/>
    </style:style>
    <style:style style:name="Mpr18" style:family="presentation" style:parent-style-name="Image-backgroundobjects">
      <style:graphic-properties draw:stroke="none" draw:fill="none" draw:fill-color="#ffffff" draw:auto-grow-height="false" fo:min-height="1.485cm" loext:decorative="false"/>
      <style:paragraph-properties style:writing-mode="lr-tb"/>
    </style:style>
    <style:style style:name="MP1" style:family="paragraph">
      <style:paragraph-properties style:writing-mode="lr-tb"/>
      <style:text-properties fo:font-size="14pt" style:font-size-asian="14pt" style:font-size-complex="14pt"/>
    </style:style>
    <style:style style:name="MP2" style:family="paragraph">
      <loext:graphic-properties draw:fill="none" draw:fill-color="#ffffff"/>
      <style:text-properties fo:font-size="14pt" style:font-size-asian="14pt" style:font-size-complex="14pt"/>
    </style:style>
    <style:style style:name="MP3" style:family="paragraph">
      <style:paragraph-properties fo:text-align="end" style:writing-mode="lr-tb"/>
      <style:text-properties fo:font-size="14pt" style:font-size-asian="14pt" style:font-size-complex="14pt"/>
    </style:style>
    <style:style style:name="MP4" style:family="paragraph">
      <loext:graphic-properties draw:fill="none" draw:fill-color="#ffffff"/>
      <style:paragraph-properties fo:text-align="end"/>
      <style:text-properties fo:font-size="14pt" style:font-size-asian="14pt" style:font-size-complex="14pt"/>
    </style:style>
    <style:style style:name="MP5" style:family="paragraph">
      <loext:graphic-properties draw:fill="solid" draw:fill-color="#e9ecef"/>
      <style:paragraph-properties fo:text-align="center"/>
      <style:text-properties style:font-name="Noto Sans"/>
    </style:style>
    <style:style style:name="MP6" style:family="paragraph">
      <loext:graphic-properties draw:fill="solid" draw:fill-color="#343a40" draw:opacity="20%"/>
      <style:paragraph-properties fo:text-align="center"/>
      <style:text-properties style:font-name="Noto Sans"/>
    </style:style>
    <style:style style:name="MP7" style:family="paragraph">
      <loext:graphic-properties draw:fill="solid" draw:fill-color="#ced4da"/>
      <style:paragraph-properties fo:text-align="center"/>
      <style:text-properties style:font-name="Noto Sans"/>
    </style:style>
    <style:style style:name="MP8" style:family="paragraph">
      <loext:graphic-properties draw:fill="solid" draw:fill-color="#dee2e6"/>
      <style:paragraph-properties fo:text-align="center"/>
      <style:text-properties style:font-name="Noto Sans"/>
    </style:style>
    <style:style style:name="MP9" style:family="paragraph">
      <loext:graphic-properties draw:fill="solid" draw:fill-color="#adb5bd"/>
      <style:paragraph-properties fo:text-align="center"/>
      <style:text-properties style:font-name="Noto Sans"/>
    </style:style>
    <style:style style:name="MP10" style:family="paragraph">
      <loext:graphic-properties draw:fill="solid" draw:fill-color="#6c757d"/>
      <style:paragraph-properties fo:text-align="center"/>
      <style:text-properties style:font-name="Noto Sans"/>
    </style:style>
    <style:style style:name="MP11" style:family="paragraph">
      <loext:graphic-properties draw:fill="solid" draw:fill-color="#b2b2b2" draw:opacity="65%"/>
      <style:paragraph-properties fo:text-align="center"/>
      <style:text-properties style:font-name="Noto Sans"/>
    </style:style>
    <style:style style:name="MP12" style:family="paragraph">
      <loext:graphic-properties draw:fill="solid" draw:fill-color="#b2b2b2" draw:opacity="35%"/>
      <style:paragraph-properties fo:text-align="center"/>
      <style:text-properties style:font-name="Noto Sans"/>
    </style:style>
    <style:style style:name="MP13" style:family="paragraph">
      <loext:graphic-properties draw:fill="solid" draw:fill-color="#f4f4f9"/>
      <style:paragraph-properties fo:text-align="center"/>
      <style:text-properties style:font-name="Noto Sans"/>
    </style:style>
    <style:style style:name="MP14" style:family="paragraph">
      <loext:graphic-properties draw:fill="solid" draw:fill-color="#dddddd"/>
      <style:paragraph-properties fo:text-align="center"/>
      <style:text-properties style:font-name="Noto Sans"/>
    </style:style>
    <style:style style:name="MP15" style:family="paragraph">
      <loext:graphic-properties draw:fill="solid" draw:fill-color="#2f4550" draw:opacity="50%"/>
      <style:paragraph-properties fo:text-align="center"/>
      <style:text-properties style:font-name="Noto Sans"/>
    </style:style>
    <style:style style:name="MP16" style:family="paragraph">
      <loext:graphic-properties draw:fill="solid" draw:fill-color="#808080"/>
      <style:paragraph-properties fo:text-align="center"/>
      <style:text-properties style:font-name="Noto Sans"/>
    </style:style>
    <style:style style:name="MP17" style:family="paragraph">
      <loext:graphic-properties draw:fill="solid" draw:fill-color="#b2b2b2"/>
      <style:paragraph-properties fo:text-align="center"/>
      <style:text-properties style:font-name="Noto Sans"/>
    </style:style>
    <style:style style:name="MP18" style:family="paragraph">
      <style:paragraph-properties fo:text-align="center"/>
      <style:text-properties fo:font-size="14pt" style:font-size-asian="14pt" style:font-size-complex="14pt"/>
    </style:style>
    <style:style style:name="MP19" style:family="paragraph">
      <loext:graphic-properties draw:fill="bitmap" draw:fill-color="#cccccc" draw:fill-image-name="Bitmap_20_45" draw:fill-image-width="0.211cm" draw:fill-image-height="0.211cm" style:repeat="repeat"/>
      <style:paragraph-properties fo:text-align="center"/>
    </style:style>
    <style:style style:name="MP20" style:family="paragraph">
      <loext:graphic-properties draw:fill="bitmap" draw:fill-color="#cccccc" draw:fill-image-name="Bitmap_20_176" draw:fill-image-width="0.211cm" draw:fill-image-height="0.211cm" style:repeat="repeat"/>
      <style:paragraph-properties fo:text-align="center"/>
    </style:style>
    <style:style style:name="MP21" style:family="paragraph">
      <loext:graphic-properties draw:fill="bitmap" draw:fill-color="#cccccc" draw:fill-image-name="Bitmap_20_47" draw:fill-image-width="0.211cm" draw:fill-image-height="0.211cm" style:repeat="repeat"/>
      <style:paragraph-properties fo:text-align="center"/>
    </style:style>
    <style:style style:name="MP22" style:family="paragraph">
      <loext:graphic-properties draw:fill="bitmap" draw:fill-color="#cccccc" draw:fill-image-name="Bitmap_20_177" draw:fill-image-width="0.211cm" draw:fill-image-height="0.211cm" style:repeat="repeat"/>
      <style:paragraph-properties fo:text-align="center"/>
    </style:style>
    <style:style style:name="MP23" style:family="paragraph">
      <loext:graphic-properties draw:fill="bitmap" draw:fill-color="#cccccc" draw:fill-image-name="Bitmap_20_49" draw:fill-image-width="0.211cm" draw:fill-image-height="0.211cm" style:repeat="repeat"/>
      <style:paragraph-properties fo:text-align="center"/>
    </style:style>
    <style:style style:name="MP24" style:family="paragraph">
      <loext:graphic-properties draw:fill="bitmap" draw:fill-color="#cccccc" draw:fill-image-name="Bitmap_20_178" draw:fill-image-width="0.211cm" draw:fill-image-height="0.211cm" style:repeat="repeat"/>
      <style:paragraph-properties fo:text-align="center"/>
    </style:style>
    <style:style style:name="MP25" style:family="paragraph">
      <loext:graphic-properties draw:fill="bitmap" draw:fill-color="#cccccc" draw:fill-image-name="Bitmap_20_51" draw:fill-image-width="0.211cm" draw:fill-image-height="0.211cm" style:repeat="repeat"/>
      <style:paragraph-properties fo:text-align="center"/>
    </style:style>
    <style:style style:name="MP26" style:family="paragraph">
      <loext:graphic-properties draw:fill="bitmap" draw:fill-color="#cccccc" draw:fill-image-name="Bitmap_20_179" draw:fill-image-width="0.211cm" draw:fill-image-height="0.211cm" style:repeat="repeat"/>
      <style:paragraph-properties fo:text-align="center"/>
    </style:style>
    <style:style style:name="MP27" style:family="paragraph">
      <loext:graphic-properties draw:fill="bitmap" draw:fill-color="#cccccc" draw:fill-image-name="Bitmap_20_180" draw:fill-image-width="0.211cm" draw:fill-image-height="0.211cm" style:repeat="repeat"/>
      <style:paragraph-properties fo:text-align="center"/>
    </style:style>
    <style:style style:name="MP28" style:family="paragraph">
      <loext:graphic-properties draw:fill="bitmap" draw:fill-color="#cccccc" draw:fill-image-name="Bitmap_20_181" draw:fill-image-width="0.211cm" draw:fill-image-height="0.211cm" style:repeat="repeat"/>
      <style:paragraph-properties fo:text-align="center"/>
    </style:style>
    <style:style style:name="MP29" style:family="paragraph">
      <loext:graphic-properties draw:fill="bitmap" draw:fill-color="#cccccc" draw:fill-image-name="Bitmap_20_182" draw:fill-image-width="0.211cm" draw:fill-image-height="0.211cm" style:repeat="repeat"/>
      <style:paragraph-properties fo:text-align="center"/>
    </style:style>
    <style:style style:name="MP30" style:family="paragraph">
      <loext:graphic-properties draw:fill="bitmap" draw:fill-color="#cccccc" draw:fill-image-name="Bitmap_20_183" draw:fill-image-width="0.211cm" draw:fill-image-height="0.211cm" style:repeat="repeat"/>
      <style:paragraph-properties fo:text-align="center"/>
    </style:style>
    <style:style style:name="MP31" style:family="paragraph">
      <loext:graphic-properties draw:fill="solid" draw:fill-color="#cccccc" draw:opacity="20%"/>
      <style:paragraph-properties fo:text-align="center"/>
      <style:text-properties style:font-name="Noto Sans"/>
    </style:style>
    <style:style style:name="MP32" style:family="paragraph">
      <loext:graphic-properties draw:fill="none"/>
      <style:paragraph-properties fo:text-align="center"/>
    </style:style>
    <style:style style:name="MP33" style:family="paragraph">
      <loext:graphic-properties draw:fill="bitmap" draw:fill-image-name="Bitmap_20_54" draw:fill-image-width="0.211cm" draw:fill-image-height="0.211cm" style:repeat="repeat"/>
      <style:paragraph-properties fo:text-align="center"/>
      <style:text-properties style:font-name="Noto Sans"/>
    </style:style>
    <style:style style:name="MP34" style:family="paragraph">
      <loext:graphic-properties draw:fill="bitmap" draw:fill-image-name="Bitmap_20_185" draw:fill-image-width="0.211cm" draw:fill-image-height="0.211cm" style:repeat="repeat"/>
      <style:paragraph-properties fo:text-align="center"/>
      <style:text-properties style:font-name="Noto Sans"/>
    </style:style>
    <style:style style:name="MP35" style:family="paragraph">
      <loext:graphic-properties draw:fill="solid" draw:fill-color="#cccccc" draw:opacity="75%"/>
      <style:paragraph-properties fo:text-align="center"/>
      <style:text-properties style:font-name="Noto Sans"/>
    </style:style>
    <style:style style:name="MP36" style:family="paragraph">
      <loext:graphic-properties draw:fill="bitmap" draw:fill-image-name="Bitmap_20_56" draw:fill-image-width="0.211cm" draw:fill-image-height="0.211cm" style:repeat="repeat"/>
      <style:paragraph-properties fo:text-align="center"/>
      <style:text-properties style:font-name="Noto Sans"/>
    </style:style>
    <style:style style:name="MP37" style:family="paragraph">
      <loext:graphic-properties draw:fill="bitmap" draw:fill-image-name="Bitmap_20_57" draw:fill-image-width="0.211cm" draw:fill-image-height="0.211cm" style:repeat="repeat"/>
      <style:paragraph-properties fo:text-align="center"/>
      <style:text-properties style:font-name="Noto Sans"/>
    </style:style>
    <style:style style:name="MP38" style:family="paragraph">
      <loext:graphic-properties draw:fill="bitmap" draw:fill-image-name="Bitmap_20_186" draw:fill-image-width="0.211cm" draw:fill-image-height="0.211cm" style:repeat="repeat"/>
      <style:paragraph-properties fo:text-align="center"/>
      <style:text-properties style:font-name="Noto Sans"/>
    </style:style>
    <style:style style:name="MP39" style:family="paragraph">
      <loext:graphic-properties draw:fill="bitmap" draw:fill-image-name="Bitmap_20_59" draw:fill-image-width="0.211cm" draw:fill-image-height="0.211cm" style:repeat="repeat"/>
      <style:paragraph-properties fo:text-align="center"/>
      <style:text-properties style:font-name="Noto Sans"/>
    </style:style>
    <style:style style:name="MP40" style:family="paragraph">
      <loext:graphic-properties draw:fill="solid" draw:fill-color="#8d99ae" draw:opacity="10%"/>
      <style:paragraph-properties fo:text-align="center"/>
      <style:text-properties style:font-name="Noto Sans"/>
    </style:style>
    <style:style style:name="MP41" style:family="paragraph">
      <loext:graphic-properties draw:fill="solid" draw:fill-color="#eeeeee"/>
      <style:paragraph-properties fo:text-align="center"/>
      <style:text-properties style:font-name="Noto Sans"/>
    </style:style>
    <style:style style:name="MP42" style:family="paragraph">
      <loext:graphic-properties draw:fill="solid"/>
      <style:paragraph-properties fo:text-align="center"/>
      <style:text-properties style:font-name="Noto Sans"/>
    </style:style>
    <style:style style:name="MP43" style:family="paragraph">
      <loext:graphic-properties draw:fill="solid" draw:fill-color="#8d99ae" draw:opacity="10%"/>
      <style:paragraph-properties fo:text-align="center"/>
    </style:style>
    <style:style style:name="MP44" style:family="paragraph">
      <loext:graphic-properties draw:fill="solid" draw:fill-color="#dee2e6"/>
      <style:paragraph-properties fo:text-align="center"/>
    </style:style>
    <style:style style:name="MP45" style:family="paragraph">
      <loext:graphic-properties draw:fill="solid" draw:fill-color="#ced4da"/>
      <style:paragraph-properties fo:text-align="center"/>
    </style:style>
    <style:style style:name="MP46" style:family="paragraph">
      <loext:graphic-properties draw:fill="solid" draw:fill-color="#adb5bd"/>
      <style:paragraph-properties fo:text-align="center"/>
    </style:style>
    <style:style style:name="MP47" style:family="paragraph">
      <loext:graphic-properties draw:fill="solid" draw:fill-color="#6c757d"/>
      <style:paragraph-properties fo:text-align="center"/>
    </style:style>
    <style:style style:name="MP48" style:family="paragraph">
      <loext:graphic-properties draw:fill="solid" draw:fill-color="#343a40"/>
      <style:paragraph-properties fo:text-align="center"/>
    </style:style>
    <style:style style:name="MP49" style:family="paragraph">
      <loext:graphic-properties draw:fill="solid" draw:fill-color="#e9ecef"/>
      <style:paragraph-properties fo:text-align="center"/>
    </style:style>
    <style:style style:name="MP50" style:family="paragraph">
      <loext:graphic-properties draw:fill="hatch" draw:fill-hatch-name="Hatching_20_1" draw:fill-hatch-solid="false"/>
      <style:paragraph-properties fo:text-align="center"/>
    </style:style>
    <style:style style:name="MP51" style:family="paragraph">
      <loext:graphic-properties draw:fill="solid"/>
      <style:paragraph-properties fo:text-align="center"/>
    </style:style>
    <style:style style:name="MP52" style:family="paragraph">
      <loext:graphic-properties draw:fill="none" draw:fill-color="#e9ecef"/>
      <style:paragraph-properties fo:text-align="center"/>
    </style:style>
    <style:style style:name="MP53" style:family="paragraph">
      <loext:graphic-properties draw:fill="none" draw:fill-color="#ffffff"/>
      <style:text-properties fo:font-size="80pt" style:text-underline-style="none" style:font-size-asian="18pt" style:font-size-complex="18pt"/>
    </style:style>
    <style:style style:name="MP54" style:family="paragraph">
      <loext:graphic-properties draw:fill="none" draw:fill-color="#ffffff"/>
      <style:text-properties fo:font-size="72pt" style:text-underline-style="none" style:font-size-asian="18pt" style:font-size-complex="18pt"/>
    </style:style>
    <style:style style:name="MP55" style:family="paragraph">
      <loext:graphic-properties draw:fill="solid" draw:fill-color="#ced4da"/>
    </style:style>
    <style:style style:name="MP56" style:family="paragraph">
      <loext:graphic-properties draw:fill="solid" draw:fill-color="#343a40"/>
    </style:style>
    <style:style style:name="MP57" style:family="paragraph">
      <loext:graphic-properties draw:fill="solid" draw:fill-color="#f8f9fa"/>
    </style:style>
    <style:style style:name="MP58" style:family="paragraph">
      <loext:graphic-properties draw:fill="bitmap" draw:fill-color="#ced4da" draw:fill-image-name="Bitmap_20_82" draw:fill-image-width="0.211cm" draw:fill-image-height="0.211cm" style:repeat="repeat"/>
    </style:style>
    <style:style style:name="MP59" style:family="paragraph">
      <loext:graphic-properties draw:fill="bitmap" draw:fill-color="#e9ecef" draw:fill-image-name="Bitmap_20_209" draw:fill-image-width="0.211cm" draw:fill-image-height="0.211cm" style:repeat="repeat"/>
    </style:style>
    <style:style style:name="MP60" style:family="paragraph">
      <loext:graphic-properties draw:fill="solid" draw:fill-color="#dee2e6"/>
    </style:style>
    <style:style style:name="MP61" style:family="paragraph">
      <loext:graphic-properties draw:fill="solid" draw:fill-color="#6c757d"/>
    </style:style>
    <style:style style:name="MP62" style:family="paragraph">
      <loext:graphic-properties draw:fill="solid" draw:fill-color="#e9ecef"/>
    </style:style>
    <style:style style:name="MP63" style:family="paragraph">
      <loext:graphic-properties draw:fill="solid" draw:fill-color="#212529" style:repeat="repeat"/>
    </style:style>
    <style:style style:name="MP64" style:family="paragraph">
      <loext:graphic-properties draw:fill="bitmap" draw:fill-color="#e9ecef" draw:fill-image-name="Bitmap_20_210" draw:fill-image-width="0.211cm" draw:fill-image-height="0.211cm" style:repeat="repeat"/>
    </style:style>
    <style:style style:name="MP65" style:family="paragraph">
      <loext:graphic-properties draw:fill="bitmap" draw:fill-color="#ced4da" draw:fill-image-name="Bitmap_20_211" draw:fill-image-width="0.211cm" draw:fill-image-height="0.211cm" style:repeat="repeat"/>
    </style:style>
    <style:style style:name="MP66" style:family="paragraph">
      <loext:graphic-properties draw:fill="bitmap" draw:fill-color="#ced4da" draw:fill-image-name="Bitmap_20_212" draw:fill-image-width="0.211cm" draw:fill-image-height="0.211cm" style:repeat="repeat"/>
    </style:style>
    <style:style style:name="MP67" style:family="paragraph">
      <loext:graphic-properties draw:fill="bitmap" draw:fill-color="#ced4da" draw:fill-image-name="Bitmap_20_213" draw:fill-image-width="0.211cm" draw:fill-image-height="0.211cm" style:repeat="repeat"/>
    </style:style>
    <style:style style:name="MP68" style:family="paragraph">
      <loext:graphic-properties draw:fill="bitmap" draw:fill-color="#cccccc" draw:fill-image-name="Bitmap_20_113" draw:fill-image-width="0.211cm" draw:fill-image-height="0.211cm" style:repeat="repeat"/>
      <style:paragraph-properties fo:text-align="center"/>
    </style:style>
    <style:style style:name="MP69" style:family="paragraph">
      <loext:graphic-properties draw:fill="bitmap" draw:fill-color="#cccccc" draw:fill-image-name="Bitmap_20_229" draw:fill-image-width="0.211cm" draw:fill-image-height="0.211cm" style:repeat="repeat"/>
      <style:paragraph-properties fo:text-align="center"/>
    </style:style>
    <style:style style:name="MP70" style:family="paragraph">
      <loext:graphic-properties draw:fill="bitmap" draw:fill-color="#cccccc" draw:fill-image-name="Bitmap_20_230" draw:fill-image-width="0.211cm" draw:fill-image-height="0.211cm" style:repeat="repeat"/>
      <style:paragraph-properties fo:text-align="center"/>
    </style:style>
    <style:style style:name="MP71" style:family="paragraph">
      <loext:graphic-properties draw:fill="bitmap" draw:fill-color="#cccccc" draw:fill-image-name="Bitmap_20_231" draw:fill-image-width="0.211cm" draw:fill-image-height="0.211cm" style:repeat="repeat"/>
      <style:paragraph-properties fo:text-align="center"/>
    </style:style>
    <style:style style:name="MP72" style:family="paragraph">
      <loext:graphic-properties draw:fill="bitmap" draw:fill-color="#cccccc" draw:fill-image-name="Bitmap_20_232" draw:fill-image-width="0.211cm" draw:fill-image-height="0.211cm" style:repeat="repeat"/>
      <style:paragraph-properties fo:text-align="center"/>
    </style:style>
    <style:style style:name="MP73" style:family="paragraph">
      <loext:graphic-properties draw:fill="bitmap" draw:fill-color="#cccccc" draw:fill-image-name="Bitmap_20_233" draw:fill-image-width="0.211cm" draw:fill-image-height="0.211cm" style:repeat="repeat"/>
      <style:paragraph-properties fo:text-align="center"/>
    </style:style>
    <style:style style:name="MP74" style:family="paragraph">
      <loext:graphic-properties draw:fill="bitmap" draw:fill-color="#cccccc" draw:fill-image-name="Bitmap_20_234" draw:fill-image-width="0.211cm" draw:fill-image-height="0.211cm" style:repeat="repeat"/>
      <style:paragraph-properties fo:text-align="center"/>
    </style:style>
    <style:style style:name="MP75" style:family="paragraph">
      <loext:graphic-properties draw:fill="bitmap" draw:fill-color="#cccccc" draw:fill-image-name="Bitmap_20_235" draw:fill-image-width="0.211cm" draw:fill-image-height="0.211cm" style:repeat="repeat"/>
      <style:paragraph-properties fo:text-align="center"/>
    </style:style>
    <style:style style:name="MP76" style:family="paragraph">
      <loext:graphic-properties draw:fill="bitmap" draw:fill-color="#cccccc" draw:fill-image-name="Bitmap_20_236" draw:fill-image-width="0.211cm" draw:fill-image-height="0.211cm" style:repeat="repeat"/>
      <style:paragraph-properties fo:text-align="center"/>
    </style:style>
    <style:style style:name="MP77" style:family="paragraph">
      <loext:graphic-properties draw:fill="bitmap" draw:fill-color="#cccccc" draw:fill-image-name="Bitmap_20_237" draw:fill-image-width="0.211cm" draw:fill-image-height="0.211cm" style:repeat="repeat"/>
      <style:paragraph-properties fo:text-align="center"/>
    </style:style>
    <style:style style:name="MP78" style:family="paragraph">
      <loext:graphic-properties draw:fill="bitmap" draw:fill-color="#cccccc" draw:fill-image-name="Bitmap_20_238" draw:fill-image-width="0.211cm" draw:fill-image-height="0.211cm" style:repeat="repeat"/>
      <style:paragraph-properties fo:text-align="center"/>
    </style:style>
    <style:style style:name="MP79" style:family="paragraph">
      <loext:graphic-properties draw:fill="bitmap" draw:fill-color="#cccccc" draw:fill-image-name="Bitmap_20_239" draw:fill-image-width="0.211cm" draw:fill-image-height="0.211cm" style:repeat="repeat"/>
      <style:paragraph-properties fo:text-align="center"/>
    </style:style>
    <style:style style:name="MP80" style:family="paragraph">
      <loext:graphic-properties draw:fill="bitmap" draw:fill-color="#cccccc" draw:fill-image-name="Bitmap_20_240" draw:fill-image-width="0.211cm" draw:fill-image-height="0.211cm" style:repeat="repeat"/>
      <style:paragraph-properties fo:text-align="center"/>
    </style:style>
    <style:style style:name="MP81" style:family="paragraph">
      <loext:graphic-properties draw:fill="bitmap" draw:fill-color="#cccccc" draw:fill-image-name="Bitmap_20_241" draw:fill-image-width="0.211cm" draw:fill-image-height="0.211cm" style:repeat="repeat"/>
      <style:paragraph-properties fo:text-align="center"/>
    </style:style>
    <style:style style:name="MP82" style:family="paragraph">
      <loext:graphic-properties draw:fill="bitmap" draw:fill-color="#cccccc" draw:fill-image-name="Bitmap_20_242" draw:fill-image-width="0.211cm" draw:fill-image-height="0.211cm" style:repeat="repeat"/>
      <style:paragraph-properties fo:text-align="center"/>
    </style:style>
    <style:style style:name="MP83" style:family="paragraph">
      <loext:graphic-properties draw:fill="bitmap" draw:fill-color="#cccccc" draw:fill-image-name="Bitmap_20_243" draw:fill-image-width="0.211cm" draw:fill-image-height="0.211cm" style:repeat="repeat"/>
      <style:paragraph-properties fo:text-align="center"/>
    </style:style>
    <style:style style:name="MP84" style:family="paragraph">
      <loext:graphic-properties draw:fill="bitmap" draw:fill-color="#cccccc" draw:fill-image-name="Bitmap_20_244" draw:fill-image-width="0.211cm" draw:fill-image-height="0.211cm" style:repeat="repeat"/>
      <style:paragraph-properties fo:text-align="center"/>
    </style:style>
    <style:style style:name="MP85" style:family="paragraph">
      <loext:graphic-properties draw:fill="bitmap" draw:fill-color="#cccccc" draw:fill-image-name="Bitmap_20_245" draw:fill-image-width="0.211cm" draw:fill-image-height="0.211cm" style:repeat="repeat"/>
      <style:paragraph-properties fo:text-align="center"/>
    </style:style>
    <style:style style:name="MP86" style:family="paragraph">
      <loext:graphic-properties draw:fill="bitmap" draw:fill-color="#cccccc" draw:fill-image-name="Bitmap_20_246" draw:fill-image-width="0.211cm" draw:fill-image-height="0.211cm" style:repeat="repeat"/>
      <style:paragraph-properties fo:text-align="center"/>
    </style:style>
    <style:style style:name="MP87" style:family="paragraph">
      <loext:graphic-properties draw:fill="bitmap" draw:fill-color="#cccccc" draw:fill-image-name="Bitmap_20_247" draw:fill-image-width="0.211cm" draw:fill-image-height="0.211cm" style:repeat="repeat"/>
      <style:paragraph-properties fo:text-align="center"/>
    </style:style>
    <style:style style:name="MP88" style:family="paragraph">
      <loext:graphic-properties draw:fill="bitmap" draw:fill-color="#cccccc" draw:fill-image-name="Bitmap_20_248" draw:fill-image-width="0.211cm" draw:fill-image-height="0.211cm" style:repeat="repeat"/>
      <style:paragraph-properties fo:text-align="center"/>
    </style:style>
    <style:style style:name="MP89" style:family="paragraph">
      <loext:graphic-properties draw:fill="bitmap" draw:fill-color="#cccccc" draw:fill-image-name="Bitmap_20_249" draw:fill-image-width="0.211cm" draw:fill-image-height="0.211cm" style:repeat="repeat"/>
      <style:paragraph-properties fo:text-align="center"/>
    </style:style>
    <style:style style:name="MP90" style:family="paragraph">
      <loext:graphic-properties draw:fill="bitmap" draw:fill-color="#cccccc" draw:fill-image-name="Bitmap_20_250" draw:fill-image-width="0.211cm" draw:fill-image-height="0.211cm" style:repeat="repeat"/>
      <style:paragraph-properties fo:text-align="center"/>
    </style:style>
    <style:style style:name="MP91" style:family="paragraph">
      <loext:graphic-properties draw:fill="bitmap" draw:fill-color="#cccccc" draw:fill-image-name="Bitmap_20_251" draw:fill-image-width="0.211cm" draw:fill-image-height="0.211cm" style:repeat="repeat"/>
      <style:paragraph-properties fo:text-align="center"/>
    </style:style>
    <style:style style:name="MT1" style:family="text">
      <style:text-properties fo:font-size="14pt" style:font-size-asian="14pt" style:font-size-complex="14pt"/>
    </style:style>
    <style:style style:name="MT2" style:family="text">
      <style:text-properties fo:font-size="80pt" style:text-underline-style="none" style:font-size-asian="18pt" style:font-size-complex="18pt"/>
    </style:style>
    <style:style style:name="MT3" style:family="text">
      <style:text-properties fo:font-size="72pt" style:text-underline-style="none" style:font-size-asian="18pt" style:font-size-complex="18pt"/>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OpenSymbol" style:use-window-font-color="true" fo:font-size="45%"/>
      </text:list-level-style-bullet>
      <text:list-level-style-bullet text:level="2" text:bullet-char="●">
        <style:list-level-properties text:space-before="0.6cm" text:min-label-width="0.6cm"/>
        <style:text-properties fo:font-family="OpenSymbol" style:use-window-font-color="true" fo:font-size="45%"/>
      </text:list-level-style-bullet>
      <text:list-level-style-bullet text:level="3" text:bullet-char="●">
        <style:list-level-properties text:space-before="1.2cm" text:min-label-width="0.6cm"/>
        <style:text-properties fo:font-family="OpenSymbol" style:use-window-font-color="true" fo:font-size="45%"/>
      </text:list-level-style-bullet>
      <text:list-level-style-bullet text:level="4" text:bullet-char="●">
        <style:list-level-properties text:space-before="1.8cm" text:min-label-width="0.6cm"/>
        <style:text-properties fo:font-family="OpenSymbol" style:use-window-font-color="true" fo:font-size="45%"/>
      </text:list-level-style-bullet>
      <text:list-level-style-bullet text:level="5" text:bullet-char="●">
        <style:list-level-properties text:space-before="2.4cm" text:min-label-width="0.6cm"/>
        <style:text-properties fo:font-family="OpenSymbol" style:use-window-font-color="true" fo:font-size="45%"/>
      </text:list-level-style-bullet>
      <text:list-level-style-bullet text:level="6" text:bullet-char="●">
        <style:list-level-properties text:space-before="3cm" text:min-label-width="0.6cm"/>
        <style:text-properties fo:font-family="OpenSymbol" style:use-window-font-color="true" fo:font-size="45%"/>
      </text:list-level-style-bullet>
      <text:list-level-style-bullet text:level="7" text:bullet-char="●">
        <style:list-level-properties text:space-before="3.6cm" text:min-label-width="0.6cm"/>
        <style:text-properties fo:font-family="OpenSymbol" style:use-window-font-color="true" fo:font-size="45%"/>
      </text:list-level-style-bullet>
      <text:list-level-style-bullet text:level="8" text:bullet-char="●">
        <style:list-level-properties text:space-before="4.2cm" text:min-label-width="0.6cm"/>
        <style:text-properties fo:font-family="OpenSymbol" style:use-window-font-color="true" fo:font-size="45%"/>
      </text:list-level-style-bullet>
      <text:list-level-style-bullet text:level="9" text:bullet-char="●">
        <style:list-level-properties text:space-before="4.8cm" text:min-label-width="0.6cm"/>
        <style:text-properties fo:font-family="OpenSymbol" style:use-window-font-color="true" fo:font-size="45%"/>
      </text:list-level-style-bullet>
      <text:list-level-style-bullet text:level="10" text:bullet-char="●">
        <style:list-level-properties text:space-before="5.4cm" text:min-label-width="0.6cm"/>
        <style:text-properties fo:font-family="Open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frame draw:style-name="Mgr1" draw:text-style-name="MP2" draw:layer="backgroundobjects" svg:width="9.113cm" svg:height="1.484cm" svg:x="0cm" svg:y="0cm" presentation:class="header">
        <draw:text-box>
          <text:p text:style-name="MP1">
            <text:span text:style-name="MT1">
              <presentation:header/>
            </text:span>
          </text:p>
        </draw:text-box>
      </draw:frame>
      <draw:frame draw:style-name="Mgr1" draw:text-style-name="MP4" draw:layer="backgroundobjects" svg:width="9.113cm" svg:height="1.484cm" svg:x="11.886cm" svg:y="0cm" presentation:class="date-time">
        <draw:text-box>
          <text:p text:style-name="MP3">
            <text:span text:style-name="MT1">
              <presentation:date-time/>
            </text:span>
          </text:p>
        </draw:text-box>
      </draw:frame>
      <draw:frame draw:style-name="Mgr2" draw:text-style-name="MP2" draw:layer="backgroundobjects" svg:width="9.113cm" svg:height="1.484cm" svg:x="0cm" svg:y="28.215cm" presentation:class="footer">
        <draw:text-box>
          <text:p text:style-name="MP1">
            <text:span text:style-name="MT1">
              <presentation:footer/>
            </text:span>
          </text:p>
        </draw:text-box>
      </draw:frame>
      <draw:frame draw:style-name="Mgr2" draw:text-style-name="MP4" draw:layer="backgroundobjects" svg:width="9.113cm" svg:height="1.484cm" svg:x="11.886cm" svg:y="28.215cm" presentation:class="page-number">
        <draw:text-box>
          <text:p text:style-name="MP3">
            <text:span text:style-name="MT1">
              <text:page-number>&lt;номер&gt;</text:page-number>
            </text:span>
          </text:p>
        </draw:text-box>
      </draw:frame>
      <draw:page-thumbnail draw:layer="backgroundobjects" svg:width="8.999cm" svg:height="5.061cm" svg:x="1cm" svg:y="3.742cm"/>
      <draw:page-thumbnail draw:layer="backgroundobjects" svg:width="8.999cm" svg:height="5.061cm" svg:x="1cm" svg:y="12.318cm"/>
      <draw:page-thumbnail draw:layer="backgroundobjects" svg:width="8.999cm" svg:height="5.061cm" svg:x="1cm" svg:y="20.894cm"/>
      <draw:page-thumbnail draw:layer="backgroundobjects" svg:width="8.999cm" svg:height="5.061cm" svg:x="11cm" svg:y="3.742cm"/>
      <draw:page-thumbnail draw:layer="backgroundobjects" svg:width="8.999cm" svg:height="5.061cm" svg:x="11cm" svg:y="12.318cm"/>
      <draw:page-thumbnail draw:layer="backgroundobjects" svg:width="8.999cm" svg:height="5.061cm" svg:x="11cm" svg:y="20.894cm"/>
    </style:handout-master>
    <style:master-page style:name="Title" style:page-layout-name="PM1" draw:style-name="Mdp1">
      <loext:theme loext:name="Office">
        <loext:theme-colors loext:name="LibreOffice">
          <loext:color loext:name="dark1" loext:color="#000000"/>
          <loext:color loext:name="light1" loext:color="#ffffff"/>
          <loext:color loext:name="dark2" loext:color="#000000"/>
          <loext:color loext:name="light2" loext:color="#ffffff"/>
          <loext:color loext:name="accent1" loext:color="#18a303"/>
          <loext:color loext:name="accent2" loext:color="#0369a3"/>
          <loext:color loext:name="accent3" loext:color="#a33e03"/>
          <loext:color loext:name="accent4" loext:color="#8e03a3"/>
          <loext:color loext:name="accent5" loext:color="#c99c00"/>
          <loext:color loext:name="accent6" loext:color="#c9211e"/>
          <loext:color loext:name="hyperlink" loext:color="#0000ee"/>
          <loext:color loext:name="followed-hyperlink" loext:color="#551a8b"/>
        </loext:theme-colors>
      </loext:theme>
      <draw:g draw:style-name="Mgr3">
        <draw:custom-shape draw:style-name="Mgr4" draw:text-style-name="MP5" draw:layer="backgroundobjects" svg:width="28.002cm" svg:height="11.43cm" svg:x="0cm" svg:y="0cm">
          <text:p/>
          <draw:enhanced-geometry svg:viewBox="0 0 21600 21600" draw:type="rectangle" draw:enhanced-path="M 0 0 L 21600 0 21600 21600 0 21600 0 0 Z N"/>
        </draw:custom-shape>
        <draw:custom-shape draw:style-name="Mgr4" draw:text-style-name="MP5" draw:layer="backgroundobjects" svg:width="28.002cm" svg:height="11.43cm" svg:x="0cm" svg:y="0cm">
          <text:p/>
          <draw:enhanced-geometry svg:viewBox="0 0 21600 21600" draw:type="rectangle" draw:enhanced-path="M 0 0 L 21600 0 21600 21600 0 21600 0 0 Z N"/>
        </draw:custom-shape>
        <draw:custom-shape draw:style-name="Mgr5" draw:text-style-name="MP6" draw:layer="backgroundobjects" svg:width="4.318cm" svg:height="1.778cm" svg:x="0cm" svg:y="3.556cm">
          <text:p/>
          <draw:enhanced-geometry svg:viewBox="0 0 21600 21600" draw:type="rectangle" draw:enhanced-path="M 0 0 L 21600 0 21600 21600 0 21600 0 0 Z N"/>
        </draw:custom-shape>
        <draw:custom-shape draw:style-name="Mgr6" draw:text-style-name="MP7" draw:layer="backgroundobjects" svg:width="3.556cm" svg:height="5.08cm" svg:x="2.54cm" svg:y="5.334cm">
          <text:p/>
          <draw:enhanced-geometry svg:viewBox="0 0 21600 21600" draw:type="rectangle" draw:enhanced-path="M 0 0 L 21600 0 21600 21600 0 21600 0 0 Z N"/>
        </draw:custom-shape>
        <draw:custom-shape draw:style-name="Mgr7" draw:text-style-name="MP8" draw:layer="backgroundobjects" svg:width="3.556cm" svg:height="5.08cm" svg:x="6.096cm" svg:y="1.524cm">
          <text:p/>
          <draw:enhanced-geometry svg:viewBox="0 0 21600 21600" draw:type="rectangle" draw:enhanced-path="M 0 0 L 21600 0 21600 21600 0 21600 0 0 Z N"/>
        </draw:custom-shape>
        <draw:custom-shape draw:style-name="Mgr8" draw:text-style-name="MP9" draw:layer="backgroundobjects" svg:width="1.016cm" svg:height="1.016cm" svg:x="9.652cm" svg:y="3.302cm">
          <text:p/>
          <draw:enhanced-geometry svg:viewBox="0 0 21600 21600" draw:type="rectangle" draw:enhanced-path="M 0 0 L 21600 0 21600 21600 0 21600 0 0 Z N"/>
        </draw:custom-shape>
        <draw:custom-shape draw:style-name="Mgr9" draw:text-style-name="MP10" draw:layer="backgroundobjects" svg:width="4.064cm" svg:height="2.54cm" svg:x="11.684cm" svg:y="0cm">
          <text:p/>
          <draw:enhanced-geometry svg:viewBox="0 0 21600 21600" draw:type="rectangle" draw:enhanced-path="M 0 0 L 21600 0 21600 21600 0 21600 0 0 Z N"/>
        </draw:custom-shape>
        <draw:custom-shape draw:style-name="Mgr10" draw:text-style-name="MP8" draw:layer="backgroundobjects" svg:width="2.794cm" svg:height="1.27cm" svg:x="12.954cm" svg:y="2.54cm">
          <text:p/>
          <draw:enhanced-geometry svg:viewBox="0 0 21600 21600" draw:type="rectangle" draw:enhanced-path="M 0 0 L 21600 0 21600 21600 0 21600 0 0 Z N"/>
        </draw:custom-shape>
        <draw:custom-shape draw:style-name="Mgr11" draw:text-style-name="MP7" draw:layer="backgroundobjects" svg:width="8.636cm" svg:height="2.794cm" svg:x="9.652cm" svg:y="4.826cm">
          <text:p/>
          <draw:enhanced-geometry svg:viewBox="0 0 21600 21600" draw:type="rectangle" draw:enhanced-path="M 0 0 L 21600 0 21600 21600 0 21600 0 0 Z N"/>
        </draw:custom-shape>
        <draw:custom-shape draw:style-name="Mgr12" draw:text-style-name="MP9" draw:layer="backgroundobjects" svg:width="4.064cm" svg:height="2.794cm" svg:x="11.43cm" svg:y="7.62cm">
          <text:p/>
          <draw:enhanced-geometry svg:viewBox="0 0 21600 21600" draw:type="rectangle" draw:enhanced-path="M 0 0 L 21600 0 21600 21600 0 21600 0 0 Z N"/>
        </draw:custom-shape>
        <draw:custom-shape draw:style-name="Mgr13" draw:text-style-name="MP11" draw:layer="backgroundobjects" svg:width="4.318cm" svg:height="1.27cm" svg:x="18.288cm" svg:y="4.064cm">
          <text:p/>
          <draw:enhanced-geometry svg:viewBox="0 0 21600 21600" draw:type="rectangle" draw:enhanced-path="M 0 0 L 21600 0 21600 21600 0 21600 0 0 Z N"/>
        </draw:custom-shape>
        <draw:custom-shape draw:style-name="Mgr14" draw:text-style-name="MP12" draw:layer="backgroundobjects" svg:width="4.064cm" svg:height="4.572cm" svg:x="20.32cm" svg:y="5.334cm">
          <text:p/>
          <draw:enhanced-geometry svg:viewBox="0 0 21600 21600" draw:type="rectangle" draw:enhanced-path="M 0 0 L 21600 0 21600 21600 0 21600 0 0 Z N"/>
        </draw:custom-shape>
        <draw:custom-shape draw:style-name="Mgr15" draw:text-style-name="MP13" draw:layer="backgroundobjects" svg:width="1.524cm" svg:height="2.286cm" svg:x="7.62cm" svg:y="6.604cm">
          <text:p/>
          <draw:enhanced-geometry svg:viewBox="0 0 21600 21600" draw:type="rectangle" draw:enhanced-path="M 0 0 L 21600 0 21600 21600 0 21600 0 0 Z N"/>
        </draw:custom-shape>
        <draw:custom-shape draw:style-name="Mgr16" draw:text-style-name="MP14" draw:layer="backgroundobjects" svg:width="4.126cm" svg:height="4.064cm" svg:x="23.876cm" svg:y="0cm">
          <text:p/>
          <draw:enhanced-geometry svg:viewBox="0 0 21600 21600" draw:type="rectangle" draw:enhanced-path="M 0 0 L 21600 0 21600 21600 0 21600 0 0 Z N"/>
        </draw:custom-shape>
        <draw:custom-shape draw:style-name="Mgr17" draw:text-style-name="MP15" draw:layer="backgroundobjects" svg:width="0.762cm" svg:height="2.794cm" svg:x="18.796cm" svg:y="0cm">
          <text:p/>
          <draw:enhanced-geometry svg:viewBox="0 0 21600 21600" draw:type="rectangle" draw:enhanced-path="M 0 0 L 21600 0 21600 21600 0 21600 0 0 Z N"/>
        </draw:custom-shape>
        <draw:custom-shape draw:style-name="Mgr18" draw:text-style-name="MP16" draw:layer="backgroundobjects" svg:width="0.508cm" svg:height="2.54cm" svg:x="4.318cm" svg:y="0cm">
          <text:p/>
          <draw:enhanced-geometry svg:viewBox="0 0 21600 21600" draw:type="rectangle" draw:enhanced-path="M 0 0 L 21600 0 21600 21600 0 21600 0 0 Z N"/>
        </draw:custom-shape>
        <draw:custom-shape draw:style-name="Mgr19" draw:text-style-name="MP13" draw:layer="backgroundobjects" svg:width="1.016cm" svg:height="3.048cm" svg:x="0cm" svg:y="8.382cm">
          <text:p/>
          <draw:enhanced-geometry svg:viewBox="0 0 21600 21600" draw:type="rectangle" draw:enhanced-path="M 0 0 L 21600 0 21600 21600 0 21600 0 0 Z N"/>
        </draw:custom-shape>
        <draw:custom-shape draw:style-name="Mgr20" draw:text-style-name="MP17" draw:layer="backgroundobjects" svg:width="1.016cm" svg:height="4.318cm" svg:x="26.67cm" svg:y="7.112cm">
          <text:p/>
          <draw:enhanced-geometry svg:viewBox="0 0 21600 21600" draw:type="rectangle" draw:enhanced-path="M 0 0 L 21600 0 21600 21600 0 21600 0 0 Z N"/>
        </draw:custom-shape>
        <draw:custom-shape draw:style-name="Mgr8" draw:text-style-name="MP9" draw:layer="backgroundobjects" svg:width="1.016cm" svg:height="1.016cm" svg:x="24.384cm" svg:y="5.08cm">
          <text:p/>
          <draw:enhanced-geometry svg:viewBox="0 0 21600 21600" draw:type="rectangle" draw:enhanced-path="M 0 0 L 21600 0 21600 21600 0 21600 0 0 Z N"/>
        </draw:custom-shape>
      </draw:g>
      <draw:frame presentation:style-name="Title-title" draw:layer="backgroundobjects" svg:width="25.4cm" svg:height="2.64cm" svg:x="1.3cm" svg:y="11.43cm" presentation:class="title" presentation:placeholder="true">
        <draw:text-box/>
      </draw:frame>
      <draw:frame presentation:style-name="Title-outline1" draw:layer="backgroundobjects" svg:width="25.4cm" svg:height="10.1cm" svg:x="1.3cm" svg:y="1.3cm" presentation:class="outline" presentation:placeholder="true">
        <draw:text-box/>
      </draw:frame>
      <draw:frame presentation:style-name="Mpr1" draw:text-style-name="MP2" draw:layer="backgroundobjects" svg:width="6.523cm" svg:height="1.085cm" svg:x="1.3cm" svg:y="14.35cm" presentation:class="date-time">
        <draw:text-box>
          <text:p text:style-name="MP1">
            <text:span text:style-name="MT1">
              <presentation:date-time/>
            </text:span>
          </text:p>
        </draw:text-box>
      </draw:frame>
      <draw:frame presentation:style-name="Mpr1" draw:text-style-name="MP2" draw:layer="backgroundobjects" svg:width="8.875cm" svg:height="1.085cm" svg:x="9.563cm" svg:y="14.35cm" presentation:class="footer">
        <draw:text-box>
          <text:p text:style-name="MP18">
            <text:span text:style-name="MT1">
              <presentation:footer/>
            </text:span>
          </text:p>
        </draw:text-box>
      </draw:frame>
      <draw:frame presentation:style-name="Mpr1" draw:text-style-name="MP4" draw:layer="backgroundobjects" svg:width="6.523cm" svg:height="1.085cm" svg:x="20.076cm" svg:y="14.35cm" presentation:class="page-number">
        <draw:text-box>
          <text:p text:style-name="MP3">
            <text:span text:style-name="MT1">
              <text:page-number>&lt;номер&gt;</text:page-number>
            </text:span>
          </text:p>
        </draw:text-box>
      </draw:frame>
      <presentation:notes style:page-layout-name="PM0">
        <draw:page-thumbnail presentation:style-name="Title-title" draw:layer="backgroundobjects" svg:width="17cm" svg:height="9.56cm" svg:x="2cm" svg:y="2.5cm" presentation:class="page"/>
        <draw:frame presentation:style-name="Title-notes" draw:layer="backgroundobjects" svg:width="17cm" svg:height="14cm" svg:x="2cm" svg:y="13cm" presentation:class="notes" presentation:placeholder="true">
          <draw:text-box/>
        </draw:frame>
        <draw:frame presentation:style-name="Mpr2" draw:text-style-name="MP2" draw:layer="backgroundobjects" svg:width="9.113cm" svg:height="1.484cm" svg:x="0cm" svg:y="0cm" presentation:class="header">
          <draw:text-box>
            <text:p text:style-name="MP1">
              <text:span text:style-name="MT1">
                <presentation:header/>
              </text:span>
            </text:p>
          </draw:text-box>
        </draw:frame>
        <draw:frame presentation:style-name="Mpr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1" draw:text-style-name="MP2" draw:layer="backgroundobjects" svg:width="9.113cm" svg:height="1.484cm" svg:x="0cm" svg:y="28.215cm" presentation:class="footer">
          <draw:text-box>
            <text:p text:style-name="MP1">
              <text:span text:style-name="MT1">
                <presentation:footer/>
              </text:span>
            </text:p>
          </draw:text-box>
        </draw:frame>
        <draw:frame presentation:style-name="Mpr1" draw:text-style-name="MP4" draw:layer="backgroundobjects" svg:width="9.113cm" svg:height="1.484cm" svg:x="11.886cm" svg:y="28.215cm" presentation:class="page-number">
          <draw:text-box>
            <text:p text:style-name="MP3">
              <text:span text:style-name="MT1">
                <text:page-number>&lt;номер&gt;</text:page-number>
              </text:span>
            </text:p>
          </draw:text-box>
        </draw:frame>
      </presentation:notes>
    </style:master-page>
    <style:master-page style:name="Table_20_of_20_Content" style:display-name="Table of Content" style:page-layout-name="PM1" draw:style-name="Mdp1">
      <loext:theme loext:name="Office">
        <loext:theme-colors loext:name="LibreOffice">
          <loext:color loext:name="dark1" loext:color="#000000"/>
          <loext:color loext:name="light1" loext:color="#ffffff"/>
          <loext:color loext:name="dark2" loext:color="#000000"/>
          <loext:color loext:name="light2" loext:color="#ffffff"/>
          <loext:color loext:name="accent1" loext:color="#18a303"/>
          <loext:color loext:name="accent2" loext:color="#0369a3"/>
          <loext:color loext:name="accent3" loext:color="#a33e03"/>
          <loext:color loext:name="accent4" loext:color="#8e03a3"/>
          <loext:color loext:name="accent5" loext:color="#c99c00"/>
          <loext:color loext:name="accent6" loext:color="#c9211e"/>
          <loext:color loext:name="hyperlink" loext:color="#0000ee"/>
          <loext:color loext:name="followed-hyperlink" loext:color="#551a8b"/>
        </loext:theme-colors>
      </loext:theme>
      <draw:g draw:style-name="Mgr3">
        <draw:g draw:style-name="Mgr21">
          <draw:custom-shape draw:style-name="Mgr22" draw:text-style-name="MP19" draw:layer="backgroundobjects" svg:width="0.508cm" svg:height="0.508cm" draw:transform="rotate (-0.000349065850398201) translate (26.771cm 15.088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3" draw:text-style-name="MP20" draw:layer="backgroundobjects" svg:width="0.508cm" svg:height="0.508cm" draw:transform="rotate (-0.000349065850398201) translate (25.755cm 15.088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4" draw:text-style-name="MP21" draw:layer="backgroundobjects" svg:width="0.508cm" svg:height="0.508cm" draw:transform="rotate (-0.000349065850398201) translate (24.74cm 15.088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5" draw:text-style-name="MP22" draw:layer="backgroundobjects" svg:width="0.508cm" svg:height="0.508cm" draw:transform="rotate (-0.000349065850398201) translate (23.723cm 15.089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6" draw:text-style-name="MP23" draw:layer="backgroundobjects" svg:width="0.508cm" svg:height="0.508cm" draw:transform="rotate (-0.000349065850398201) translate (23.723cm 14.07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7" draw:text-style-name="MP24" draw:layer="backgroundobjects" svg:width="0.508cm" svg:height="0.508cm" draw:transform="rotate (-0.000349065850398201) translate (24.739cm 14.07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8" draw:text-style-name="MP25" draw:layer="backgroundobjects" svg:width="0.508cm" svg:height="0.508cm" draw:transform="rotate (-0.000349065850398201) translate (25.755cm 14.073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9" draw:text-style-name="MP26" draw:layer="backgroundobjects" svg:width="0.508cm" svg:height="0.508cm" draw:transform="rotate (-0.000349065850398201) translate (26.772cm 14.07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30" draw:text-style-name="MP27" draw:layer="backgroundobjects" svg:width="0.508cm" svg:height="0.508cm" draw:transform="rotate (-0.000349065850398201) translate (26.771cm 16.10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31" draw:text-style-name="MP28" draw:layer="backgroundobjects" svg:width="0.508cm" svg:height="0.508cm" draw:transform="rotate (-0.000349065850398201) translate (25.756cm 16.105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32" draw:text-style-name="MP29" draw:layer="backgroundobjects" svg:width="0.508cm" svg:height="0.508cm" draw:transform="rotate (-0.000349065850398201) translate (24.739cm 16.10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33" draw:text-style-name="MP30" draw:layer="backgroundobjects" svg:width="0.508cm" svg:height="0.508cm" draw:transform="rotate (-0.000349065850398201) translate (23.723cm 16.10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g>
      </draw:g>
      <draw:custom-shape draw:style-name="Mgr34" draw:text-style-name="MP31" draw:layer="backgroundobjects" svg:width="8.128cm" svg:height="8.128cm" svg:x="4.166cm" svg:y="4.928cm">
        <text:p/>
        <draw:enhanced-geometry svg:viewBox="0 0 21600 21600" draw:glue-points="10800 0 3163 3163 0 10800 3163 18437 10800 21600 18437 18437 21600 10800 18437 3163" draw:text-areas="3163 3163 18437 18437" draw:type="ellipse" draw:enhanced-path="U 10800 10800 10800 10800 0 360 Z N"/>
      </draw:custom-shape>
      <draw:custom-shape draw:style-name="Mgr35" draw:text-style-name="MP31" draw:layer="backgroundobjects" svg:width="3.303cm" svg:height="3.301cm" svg:x="3.403cm" svg:y="3.151cm">
        <text:p/>
        <draw:enhanced-geometry svg:viewBox="0 0 21600 21600" draw:glue-points="10800 0 3163 3163 0 10800 3163 18437 10800 21600 18437 18437 21600 10800 18437 3163" draw:text-areas="3163 3163 18437 18437" draw:type="ellipse" draw:enhanced-path="U 10800 10800 10800 10800 0 360 Z N"/>
      </draw:custom-shape>
      <draw:custom-shape draw:style-name="Mgr36" draw:text-style-name="MP31" draw:layer="backgroundobjects" svg:width="1.778cm" svg:height="1.778cm" svg:x="9.5cm" svg:y="11.786cm">
        <text:p/>
        <draw:enhanced-geometry svg:viewBox="0 0 21600 21600" draw:glue-points="10800 0 3163 3163 0 10800 3163 18437 10800 21600 18437 18437 21600 10800 18437 3163" draw:text-areas="3163 3163 18437 18437" draw:type="ellipse" draw:enhanced-path="U 10800 10800 10800 10800 0 360 Z N"/>
      </draw:custom-shape>
      <draw:frame draw:style-name="Mgr37" draw:text-style-name="MP32" draw:layer="backgroundobjects" svg:width="15.35cm" svg:height="11.515cm" svg:x="12.082cm" svg:y="2.201cm">
        <draw:image xlink:href="Pictures/1000DC810000A57800007C20A4405B2B.svg" xlink:type="simple" xlink:show="embed" xlink:actuate="onLoad" draw:mime-type="image/svg+xml">
          <text:p/>
        </draw:image>
        <draw:image xlink:href="Pictures/100000010000033000000264342E5AAB.png" xlink:type="simple" xlink:show="embed" xlink:actuate="onLoad" draw:mime-type="image/png"/>
      </draw:frame>
      <draw:frame presentation:style-name="Table_20_of_20_Content-title" draw:layer="backgroundobjects" svg:width="25.2cm" svg:height="2.629cm" svg:x="1.3cm" svg:y="1.3cm" presentation:class="title" presentation:placeholder="true">
        <draw:text-box/>
      </draw:frame>
      <draw:frame presentation:style-name="Table_20_of_20_Content-outline1" draw:layer="backgroundobjects" svg:width="17.12cm" svg:height="9.134cm" svg:x="1.3cm" svg:y="5cm" presentation:class="outline" presentation:placeholder="true">
        <draw:text-box/>
      </draw:frame>
      <draw:frame presentation:style-name="Mpr3" draw:text-style-name="MP2" draw:layer="backgroundobjects" svg:width="6.523cm" svg:height="1.085cm" svg:x="1.3cm" svg:y="14.35cm" presentation:class="date-time">
        <draw:text-box>
          <text:p text:style-name="MP1">
            <text:span text:style-name="MT1">
              <presentation:date-time/>
            </text:span>
          </text:p>
        </draw:text-box>
      </draw:frame>
      <draw:frame presentation:style-name="Mpr3" draw:text-style-name="MP2" draw:layer="backgroundobjects" svg:width="8.875cm" svg:height="1.085cm" svg:x="9.563cm" svg:y="14.35cm" presentation:class="footer">
        <draw:text-box>
          <text:p text:style-name="MP18">
            <text:span text:style-name="MT1">
              <presentation:footer/>
            </text:span>
          </text:p>
        </draw:text-box>
      </draw:frame>
      <draw:frame presentation:style-name="Mpr3" draw:text-style-name="MP4" draw:layer="backgroundobjects" svg:width="6.523cm" svg:height="1.085cm" svg:x="20.076cm" svg:y="14.35cm" presentation:class="page-number">
        <draw:text-box>
          <text:p text:style-name="MP3">
            <text:span text:style-name="MT1">
              <text:page-number>&lt;номер&gt;</text:page-number>
            </text:span>
          </text:p>
        </draw:text-box>
      </draw:frame>
      <presentation:notes style:page-layout-name="PM0">
        <draw:page-thumbnail presentation:style-name="Table_20_of_20_Content-title" draw:layer="backgroundobjects" svg:width="17cm" svg:height="9.56cm" svg:x="2cm" svg:y="2.5cm" presentation:class="page"/>
        <draw:frame presentation:style-name="Table_20_of_20_Content-notes" draw:layer="backgroundobjects" svg:width="17cm" svg:height="14cm" svg:x="2cm" svg:y="13cm" presentation:class="notes" presentation:placeholder="true">
          <draw:text-box/>
        </draw:frame>
        <draw:frame presentation:style-name="Mpr4" draw:text-style-name="MP2" draw:layer="backgroundobjects" svg:width="9.113cm" svg:height="1.484cm" svg:x="0cm" svg:y="0cm" presentation:class="header">
          <draw:text-box>
            <text:p text:style-name="MP1">
              <text:span text:style-name="MT1">
                <presentation:header/>
              </text:span>
            </text:p>
          </draw:text-box>
        </draw:frame>
        <draw:frame presentation:style-name="Mpr4"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 draw:text-style-name="MP2" draw:layer="backgroundobjects" svg:width="9.113cm" svg:height="1.484cm" svg:x="0cm" svg:y="28.215cm" presentation:class="footer">
          <draw:text-box>
            <text:p text:style-name="MP1">
              <text:span text:style-name="MT1">
                <presentation:footer/>
              </text:span>
            </text:p>
          </draw:text-box>
        </draw:frame>
        <draw:frame presentation:style-name="Mpr3" draw:text-style-name="MP4" draw:layer="backgroundobjects" svg:width="9.113cm" svg:height="1.484cm" svg:x="11.886cm" svg:y="28.215cm" presentation:class="page-number">
          <draw:text-box>
            <text:p text:style-name="MP3">
              <text:span text:style-name="MT1">
                <text:page-number>&lt;номер&gt;</text:page-number>
              </text:span>
            </text:p>
          </draw:text-box>
        </draw:frame>
      </presentation:notes>
    </style:master-page>
    <style:master-page style:name="Content_20_1" style:display-name="Content 1" style:page-layout-name="PM1" draw:style-name="Mdp1">
      <loext:theme loext:name="Office">
        <loext:theme-colors loext:name="LibreOffice">
          <loext:color loext:name="dark1" loext:color="#000000"/>
          <loext:color loext:name="light1" loext:color="#ffffff"/>
          <loext:color loext:name="dark2" loext:color="#000000"/>
          <loext:color loext:name="light2" loext:color="#ffffff"/>
          <loext:color loext:name="accent1" loext:color="#18a303"/>
          <loext:color loext:name="accent2" loext:color="#0369a3"/>
          <loext:color loext:name="accent3" loext:color="#a33e03"/>
          <loext:color loext:name="accent4" loext:color="#8e03a3"/>
          <loext:color loext:name="accent5" loext:color="#c99c00"/>
          <loext:color loext:name="accent6" loext:color="#c9211e"/>
          <loext:color loext:name="hyperlink" loext:color="#0000ee"/>
          <loext:color loext:name="followed-hyperlink" loext:color="#551a8b"/>
        </loext:theme-colors>
      </loext:theme>
      <draw:g draw:style-name="Mgr3">
        <draw:custom-shape draw:style-name="Mgr38" draw:text-style-name="MP33" draw:layer="backgroundobjects" svg:width="1.27cm" svg:height="7.112cm" svg:x="22.606cm" svg:y="13.208cm">
          <text:p/>
          <draw:enhanced-geometry svg:viewBox="0 0 21600 21600" draw:type="rectangle" draw:enhanced-path="M 0 0 L 21600 0 21600 21600 0 21600 0 0 Z N"/>
        </draw:custom-shape>
        <draw:custom-shape draw:style-name="Mgr39" draw:text-style-name="MP34" draw:layer="backgroundobjects" svg:width="1.27cm" svg:height="7.112cm" svg:x="24.892cm" svg:y="9.906cm">
          <text:p/>
          <draw:enhanced-geometry svg:viewBox="0 0 21600 21600" draw:type="rectangle" draw:enhanced-path="M 0 0 L 21600 0 21600 21600 0 21600 0 0 Z N"/>
        </draw:custom-shape>
        <draw:custom-shape draw:style-name="Mgr40" draw:text-style-name="MP35" draw:layer="backgroundobjects" svg:width="3.556cm" svg:height="0.254cm" svg:x="23.622cm" svg:y="14.224cm">
          <text:p/>
          <draw:enhanced-geometry svg:viewBox="0 0 21600 21600" draw:type="rectangle" draw:enhanced-path="M 0 0 L 21600 0 21600 21600 0 21600 0 0 Z N"/>
        </draw:custom-shape>
        <draw:custom-shape draw:style-name="Mgr41" draw:text-style-name="MP35" draw:layer="backgroundobjects" svg:width="2.54cm" svg:height="0.254cm" svg:x="23.114cm" svg:y="14.732cm">
          <text:p/>
          <draw:enhanced-geometry svg:viewBox="0 0 21600 21600" draw:type="rectangle" draw:enhanced-path="M 0 0 L 21600 0 21600 21600 0 21600 0 0 Z N"/>
        </draw:custom-shape>
        <draw:custom-shape draw:style-name="Mgr41" draw:text-style-name="MP35" draw:layer="backgroundobjects" svg:width="2.54cm" svg:height="0.254cm" svg:x="24.638cm" svg:y="15.24cm">
          <text:p/>
          <draw:enhanced-geometry svg:viewBox="0 0 21600 21600" draw:type="rectangle" draw:enhanced-path="M 0 0 L 21600 0 21600 21600 0 21600 0 0 Z N"/>
        </draw:custom-shape>
        <draw:custom-shape draw:style-name="Mgr42" draw:text-style-name="MP36" draw:layer="backgroundobjects" svg:width="1.27cm" svg:height="7.112cm" svg:x="20.574cm" svg:y="14.732cm">
          <text:p/>
          <draw:enhanced-geometry svg:viewBox="0 0 21600 21600" draw:type="rectangle" draw:enhanced-path="M 0 0 L 21600 0 21600 21600 0 21600 0 0 Z N"/>
        </draw:custom-shape>
      </draw:g>
      <draw:custom-shape draw:style-name="Mgr43" draw:text-style-name="MP37" draw:layer="backgroundobjects" svg:width="1.27cm" svg:height="7.112cm" svg:x="4.064cm" svg:y="-4.318cm">
        <text:p/>
        <draw:enhanced-geometry svg:viewBox="0 0 21600 21600" draw:mirror-vertical="true" draw:mirror-horizontal="true" draw:type="rectangle" draw:enhanced-path="M 0 0 L 21600 0 21600 21600 0 21600 0 0 Z N"/>
      </draw:custom-shape>
      <draw:custom-shape draw:style-name="Mgr44" draw:text-style-name="MP38" draw:layer="backgroundobjects" svg:width="1.27cm" svg:height="7.112cm" svg:x="1.778cm" svg:y="-1.016cm">
        <text:p/>
        <draw:enhanced-geometry svg:viewBox="0 0 21600 21600" draw:mirror-vertical="true" draw:mirror-horizontal="true" draw:type="rectangle" draw:enhanced-path="M 0 0 L 21600 0 21600 21600 0 21600 0 0 Z N"/>
      </draw:custom-shape>
      <draw:custom-shape draw:style-name="Mgr45" draw:text-style-name="MP35" draw:layer="backgroundobjects" svg:width="3.556cm" svg:height="0.254cm" svg:x="0.762cm" svg:y="1.524cm">
        <text:p/>
        <draw:enhanced-geometry svg:viewBox="0 0 21600 21600" draw:mirror-vertical="true" draw:mirror-horizontal="true" draw:type="rectangle" draw:enhanced-path="M 0 0 L 21600 0 21600 21600 0 21600 0 0 Z N"/>
      </draw:custom-shape>
      <draw:custom-shape draw:style-name="Mgr46" draw:text-style-name="MP35" draw:layer="backgroundobjects" svg:width="2.54cm" svg:height="0.254cm" svg:x="2.286cm" svg:y="1.016cm">
        <text:p/>
        <draw:enhanced-geometry svg:viewBox="0 0 21600 21600" draw:mirror-vertical="true" draw:mirror-horizontal="true" draw:type="rectangle" draw:enhanced-path="M 0 0 L 21600 0 21600 21600 0 21600 0 0 Z N"/>
      </draw:custom-shape>
      <draw:custom-shape draw:style-name="Mgr46" draw:text-style-name="MP35" draw:layer="backgroundobjects" svg:width="2.54cm" svg:height="0.254cm" svg:x="0.762cm" svg:y="0.508cm">
        <text:p/>
        <draw:enhanced-geometry svg:viewBox="0 0 21600 21600" draw:mirror-vertical="true" draw:mirror-horizontal="true" draw:type="rectangle" draw:enhanced-path="M 0 0 L 21600 0 21600 21600 0 21600 0 0 Z N"/>
      </draw:custom-shape>
      <draw:custom-shape draw:style-name="Mgr47" draw:text-style-name="MP39" draw:layer="backgroundobjects" svg:width="1.27cm" svg:height="7.112cm" svg:x="6.096cm" svg:y="-5.842cm">
        <text:p/>
        <draw:enhanced-geometry svg:viewBox="0 0 21600 21600" draw:mirror-vertical="true" draw:mirror-horizontal="true" draw:type="rectangle" draw:enhanced-path="M 0 0 L 21600 0 21600 21600 0 21600 0 0 Z N"/>
      </draw:custom-shape>
      <draw:custom-shape draw:style-name="Mgr48" draw:text-style-name="MP40" draw:layer="backgroundobjects" svg:width="7.62cm" svg:height="7.62cm" svg:x="9.652cm" svg:y="7.11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frame presentation:style-name="Content_20_1-title" draw:layer="backgroundobjects" svg:width="25.2cm" svg:height="2.629cm" svg:x="1.3cm" svg:y="1.3cm" presentation:class="title" presentation:placeholder="true">
        <draw:text-box/>
      </draw:frame>
      <draw:frame presentation:style-name="Content_20_1-outline1" draw:layer="backgroundobjects" svg:width="25.2cm" svg:height="9.134cm" svg:x="1.3cm" svg:y="5cm" presentation:class="outline" presentation:placeholder="true">
        <draw:text-box/>
      </draw:frame>
      <draw:frame presentation:style-name="Mpr5" draw:text-style-name="MP2" draw:layer="backgroundobjects" svg:width="6.523cm" svg:height="1.085cm" svg:x="1.3cm" svg:y="14.35cm" presentation:class="date-time">
        <draw:text-box>
          <text:p text:style-name="MP1">
            <text:span text:style-name="MT1">
              <presentation:date-time/>
            </text:span>
          </text:p>
        </draw:text-box>
      </draw:frame>
      <draw:frame presentation:style-name="Mpr5" draw:text-style-name="MP2" draw:layer="backgroundobjects" svg:width="8.875cm" svg:height="1.085cm" svg:x="9.563cm" svg:y="14.35cm" presentation:class="footer">
        <draw:text-box>
          <text:p text:style-name="MP18">
            <text:span text:style-name="MT1">
              <presentation:footer/>
            </text:span>
          </text:p>
        </draw:text-box>
      </draw:frame>
      <draw:frame presentation:style-name="Mpr5" draw:text-style-name="MP4" draw:layer="backgroundobjects" svg:width="6.523cm" svg:height="1.085cm" svg:x="20.076cm" svg:y="14.35cm" presentation:class="page-number">
        <draw:text-box>
          <text:p text:style-name="MP3">
            <text:span text:style-name="MT1">
              <text:page-number>&lt;номер&gt;</text:page-number>
            </text:span>
          </text:p>
        </draw:text-box>
      </draw:frame>
      <presentation:notes style:page-layout-name="PM0">
        <draw:page-thumbnail presentation:style-name="Content_20_1-title" draw:layer="backgroundobjects" svg:width="17cm" svg:height="9.56cm" svg:x="2cm" svg:y="2.5cm" presentation:class="page"/>
        <draw:frame presentation:style-name="Content_20_1-notes" draw:layer="backgroundobjects" svg:width="17cm" svg:height="14cm" svg:x="2cm" svg:y="13cm" presentation:class="notes" presentation:placeholder="true">
          <draw:text-box/>
        </draw:frame>
        <draw:frame presentation:style-name="Mpr6" draw:text-style-name="MP2" draw:layer="backgroundobjects" svg:width="9.113cm" svg:height="1.484cm" svg:x="0cm" svg:y="0cm" presentation:class="header">
          <draw:text-box>
            <text:p text:style-name="MP1">
              <text:span text:style-name="MT1">
                <presentation:header/>
              </text:span>
            </text:p>
          </draw:text-box>
        </draw:frame>
        <draw:frame presentation:style-name="Mpr6" draw:text-style-name="MP4" draw:layer="backgroundobjects" svg:width="9.113cm" svg:height="1.484cm" svg:x="11.886cm" svg:y="0cm" presentation:class="date-time">
          <draw:text-box>
            <text:p text:style-name="MP3">
              <text:span text:style-name="MT1">
                <presentation:date-time/>
              </text:span>
            </text:p>
          </draw:text-box>
        </draw:frame>
        <draw:frame presentation:style-name="Mpr5" draw:text-style-name="MP2" draw:layer="backgroundobjects" svg:width="9.113cm" svg:height="1.484cm" svg:x="0cm" svg:y="28.215cm" presentation:class="footer">
          <draw:text-box>
            <text:p text:style-name="MP1">
              <text:span text:style-name="MT1">
                <presentation:footer/>
              </text:span>
            </text:p>
          </draw:text-box>
        </draw:frame>
        <draw:frame presentation:style-name="Mpr5" draw:text-style-name="MP4" draw:layer="backgroundobjects" svg:width="9.113cm" svg:height="1.484cm" svg:x="11.886cm" svg:y="28.215cm" presentation:class="page-number">
          <draw:text-box>
            <text:p text:style-name="MP3">
              <text:span text:style-name="MT1">
                <text:page-number>&lt;номер&gt;</text:page-number>
              </text:span>
            </text:p>
          </draw:text-box>
        </draw:frame>
      </presentation:notes>
    </style:master-page>
    <style:master-page style:name="Bullet_20_1" style:display-name="Bullet 1" style:page-layout-name="PM1" draw:style-name="Mdp1">
      <loext:theme loext:name="Office">
        <loext:theme-colors loext:name="LibreOffice">
          <loext:color loext:name="dark1" loext:color="#000000"/>
          <loext:color loext:name="light1" loext:color="#ffffff"/>
          <loext:color loext:name="dark2" loext:color="#000000"/>
          <loext:color loext:name="light2" loext:color="#ffffff"/>
          <loext:color loext:name="accent1" loext:color="#18a303"/>
          <loext:color loext:name="accent2" loext:color="#0369a3"/>
          <loext:color loext:name="accent3" loext:color="#a33e03"/>
          <loext:color loext:name="accent4" loext:color="#8e03a3"/>
          <loext:color loext:name="accent5" loext:color="#c99c00"/>
          <loext:color loext:name="accent6" loext:color="#c9211e"/>
          <loext:color loext:name="hyperlink" loext:color="#0000ee"/>
          <loext:color loext:name="followed-hyperlink" loext:color="#551a8b"/>
        </loext:theme-colors>
      </loext:theme>
      <draw:custom-shape draw:style-name="Mgr49" draw:text-style-name="MP41" draw:layer="backgroundobjects" svg:width="4.064cm" svg:height="4.064cm" svg:x="2.286cm" svg:y="6.858cm">
        <text:p/>
        <draw:enhanced-geometry svg:viewBox="0 0 21600 21600" draw:glue-points="10800 0 3163 3163 0 10800 3163 18437 10800 21600 18437 18437 21600 10800 18437 3163" draw:text-areas="3163 3163 18437 18437" draw:type="ellipse" draw:enhanced-path="U 10800 10800 10800 10800 0 360 Z N"/>
      </draw:custom-shape>
      <draw:custom-shape draw:style-name="Mgr49" draw:text-style-name="MP41" draw:layer="backgroundobjects" svg:width="4.064cm" svg:height="4.064cm" svg:x="12.446cm" svg:y="4.318cm">
        <text:p/>
        <draw:enhanced-geometry svg:viewBox="0 0 21600 21600" draw:glue-points="10800 0 3163 3163 0 10800 3163 18437 10800 21600 18437 18437 21600 10800 18437 3163" draw:text-areas="3163 3163 18437 18437" draw:type="ellipse" draw:enhanced-path="U 10800 10800 10800 10800 0 360 Z N"/>
      </draw:custom-shape>
      <draw:custom-shape draw:style-name="Mgr49" draw:text-style-name="MP41" draw:layer="backgroundobjects" svg:width="4.064cm" svg:height="4.064cm" svg:x="18.288cm" svg:y="8.636cm">
        <text:p/>
        <draw:enhanced-geometry svg:viewBox="0 0 21600 21600" draw:glue-points="10800 0 3163 3163 0 10800 3163 18437 10800 21600 18437 18437 21600 10800 18437 3163" draw:text-areas="3163 3163 18437 18437" draw:type="ellipse" draw:enhanced-path="U 10800 10800 10800 10800 0 360 Z N"/>
      </draw:custom-shape>
      <draw:path draw:style-name="Mgr50" draw:text-style-name="MP42" draw:layer="backgroundobjects" svg:width="2.286cm" svg:height="2.093cm" draw:transform="rotate (-1.35210657152001) translate (6.36189703764159cm 10.9757560254633cm)" svg:viewBox="0 0 2287 2094" svg:d="M0 2094c2342 0 2287-2094 2287-2094">
        <text:p/>
      </draw:path>
      <draw:path draw:style-name="Mgr50" draw:text-style-name="MP42" draw:layer="backgroundobjects" svg:width="2.839cm" svg:height="0.905cm" draw:transform="rotate (2.6778586713349) translate (12.4006341652148cm 5.17071208098029cm)" svg:viewBox="0 0 2840 906" svg:d="M0 101c1136-568 1022 1477 2840 568">
        <text:p/>
      </draw:path>
      <draw:path draw:style-name="Mgr50" draw:text-style-name="MP42" draw:layer="backgroundobjects" svg:width="1.716cm" svg:height="4.72cm" draw:transform="rotate (-0.785398163397449) translate (25.3566593310104cm 5.47221926865024cm)" svg:viewBox="0 0 1717 4721" svg:d="M113 51c1796-359 1975 1257 1077 2155-898 899-1437 1797-1077 2515">
        <text:p/>
      </draw:path>
      <draw:custom-shape draw:style-name="Mgr51" draw:text-style-name="MP40" draw:layer="backgroundobjects" svg:width="3.918cm" svg:height="3.81cm" svg:x="6.858cm" svg:y="2.286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2" draw:text-style-name="MP40" draw:layer="backgroundobjects" svg:width="4.68cm" svg:height="4.572cm" svg:x="10.922cm" svg:y="12.954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3" draw:text-style-name="MP40" draw:layer="backgroundobjects" svg:width="3.048cm" svg:height="2.794cm" svg:x="23.368cm" svg:y="3.556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frame presentation:style-name="Bullet_20_1-title" draw:layer="backgroundobjects" svg:width="25.2cm" svg:height="2.629cm" svg:x="1.3cm" svg:y="1.3cm" presentation:class="title" presentation:placeholder="true">
        <draw:text-box/>
      </draw:frame>
      <draw:frame presentation:style-name="Bullet_20_1-outline1" draw:layer="backgroundobjects" svg:width="25.2cm" svg:height="9.134cm" svg:x="1.3cm" svg:y="5cm" presentation:class="outline" presentation:placeholder="true">
        <draw:text-box/>
      </draw:frame>
      <draw:frame presentation:style-name="Mpr7" draw:text-style-name="MP2" draw:layer="backgroundobjects" svg:width="6.523cm" svg:height="1.085cm" svg:x="1.3cm" svg:y="14.35cm" presentation:class="date-time">
        <draw:text-box>
          <text:p text:style-name="MP1">
            <text:span text:style-name="MT1">
              <presentation:date-time/>
            </text:span>
          </text:p>
        </draw:text-box>
      </draw:frame>
      <draw:frame presentation:style-name="Mpr7" draw:text-style-name="MP2" draw:layer="backgroundobjects" svg:width="8.875cm" svg:height="1.085cm" svg:x="9.563cm" svg:y="14.35cm" presentation:class="footer">
        <draw:text-box>
          <text:p text:style-name="MP18">
            <text:span text:style-name="MT1">
              <presentation:footer/>
            </text:span>
          </text:p>
        </draw:text-box>
      </draw:frame>
      <draw:frame presentation:style-name="Mpr7" draw:text-style-name="MP4" draw:layer="backgroundobjects" svg:width="6.523cm" svg:height="1.085cm" svg:x="20.076cm" svg:y="14.35cm" presentation:class="page-number">
        <draw:text-box>
          <text:p text:style-name="MP3">
            <text:span text:style-name="MT1">
              <text:page-number>&lt;номер&gt;</text:page-number>
            </text:span>
          </text:p>
        </draw:text-box>
      </draw:frame>
      <presentation:notes style:page-layout-name="PM0">
        <draw:page-thumbnail presentation:style-name="Bullet_20_1-title" draw:layer="backgroundobjects" svg:width="17cm" svg:height="9.56cm" svg:x="2cm" svg:y="2.5cm" presentation:class="page"/>
        <draw:frame presentation:style-name="Bullet_20_1-notes" draw:layer="backgroundobjects" svg:width="17cm" svg:height="14cm" svg:x="2cm" svg:y="13cm" presentation:class="notes" presentation:placeholder="true">
          <draw:text-box/>
        </draw:frame>
        <draw:frame presentation:style-name="Mpr8" draw:text-style-name="MP2" draw:layer="backgroundobjects" svg:width="9.113cm" svg:height="1.484cm" svg:x="0cm" svg:y="0cm" presentation:class="header">
          <draw:text-box>
            <text:p text:style-name="MP1">
              <text:span text:style-name="MT1">
                <presentation:header/>
              </text:span>
            </text:p>
          </draw:text-box>
        </draw:frame>
        <draw:frame presentation:style-name="Mpr8" draw:text-style-name="MP4" draw:layer="backgroundobjects" svg:width="9.113cm" svg:height="1.484cm" svg:x="11.886cm" svg:y="0cm" presentation:class="date-time">
          <draw:text-box>
            <text:p text:style-name="MP3">
              <text:span text:style-name="MT1">
                <presentation:date-time/>
              </text:span>
            </text:p>
          </draw:text-box>
        </draw:frame>
        <draw:frame presentation:style-name="Mpr7" draw:text-style-name="MP2" draw:layer="backgroundobjects" svg:width="9.113cm" svg:height="1.484cm" svg:x="0cm" svg:y="28.215cm" presentation:class="footer">
          <draw:text-box>
            <text:p text:style-name="MP1">
              <text:span text:style-name="MT1">
                <presentation:footer/>
              </text:span>
            </text:p>
          </draw:text-box>
        </draw:frame>
        <draw:frame presentation:style-name="Mpr7" draw:text-style-name="MP4" draw:layer="backgroundobjects" svg:width="9.113cm" svg:height="1.484cm" svg:x="11.886cm" svg:y="28.215cm" presentation:class="page-number">
          <draw:text-box>
            <text:p text:style-name="MP3">
              <text:span text:style-name="MT1">
                <text:page-number>&lt;номер&gt;</text:page-number>
              </text:span>
            </text:p>
          </draw:text-box>
        </draw:frame>
      </presentation:notes>
    </style:master-page>
    <style:master-page style:name="Content_20_2" style:display-name="Content 2" style:page-layout-name="PM1" draw:style-name="Mdp1">
      <loext:theme loext:name="Office">
        <loext:theme-colors loext:name="LibreOffice">
          <loext:color loext:name="dark1" loext:color="#000000"/>
          <loext:color loext:name="light1" loext:color="#ffffff"/>
          <loext:color loext:name="dark2" loext:color="#000000"/>
          <loext:color loext:name="light2" loext:color="#ffffff"/>
          <loext:color loext:name="accent1" loext:color="#18a303"/>
          <loext:color loext:name="accent2" loext:color="#0369a3"/>
          <loext:color loext:name="accent3" loext:color="#a33e03"/>
          <loext:color loext:name="accent4" loext:color="#8e03a3"/>
          <loext:color loext:name="accent5" loext:color="#c99c00"/>
          <loext:color loext:name="accent6" loext:color="#c9211e"/>
          <loext:color loext:name="hyperlink" loext:color="#0000ee"/>
          <loext:color loext:name="followed-hyperlink" loext:color="#551a8b"/>
        </loext:theme-colors>
      </loext:theme>
      <draw:custom-shape draw:style-name="Mgr54" draw:text-style-name="MP43" draw:layer="backgroundobjects" svg:width="4.572cm" svg:height="4.572cm" svg:x="5.843cm" svg:y="10.16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5" draw:text-style-name="MP43" draw:layer="backgroundobjects" svg:width="6.096cm" svg:height="6.096cm" svg:x="2.287cm" svg:y="-0.759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5" draw:text-style-name="MP43" draw:layer="backgroundobjects" svg:width="6.096cm" svg:height="6.096cm" svg:x="22.099cm" svg:y="8.638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4" draw:text-style-name="MP43" draw:layer="backgroundobjects" svg:width="4.572cm" svg:height="4.572cm" svg:x="26.671cm" svg:y="2.54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g draw:style-name="Mgr3">
        <draw:custom-shape draw:style-name="Mgr56" draw:text-style-name="MP44" draw:layer="backgroundobjects" svg:width="3.81cm" svg:height="4.064cm" draw:transform="rotate (-1.55055050747176) translate (17.382cm 10.473cm)">
          <text:p/>
          <draw:enhanced-geometry svg:viewBox="0 0 21600 21600" draw:mirror-horizontal="true" draw:mirror-vertical="true" draw:glue-points="?f6 0 10800 ?f8 ?f11 10800 ?f9 21600 10800 ?f10 ?f5 10800" draw:text-areas="?f3 ?f3 ?f4 ?f4" draw:type="parallelogram" draw:modifiers="10921.8577801102" draw:enhanced-path="M ?f0 0 L 21600 0 ?f1 21600 0 21600 Z N">
            <draw:equation draw:name="f0" draw:formula="$0 "/>
            <draw:equation draw:name="f1" draw:formula="21600-$0 "/>
            <draw:equation draw:name="f2" draw:formula="$0 *10/24"/>
            <draw:equation draw:name="f3" draw:formula="?f2 +1750"/>
            <draw:equation draw:name="f4" draw:formula="21600-?f3 "/>
            <draw:equation draw:name="f5" draw:formula="?f0 /2"/>
            <draw:equation draw:name="f6" draw:formula="10800+?f5 "/>
            <draw:equation draw:name="f7" draw:formula="?f0 -10800"/>
            <draw:equation draw:name="f8" draw:formula="if(?f7 ,?f13 ,0)"/>
            <draw:equation draw:name="f9" draw:formula="10800-?f5 "/>
            <draw:equation draw:name="f10" draw:formula="if(?f7 ,?f12 ,21600)"/>
            <draw:equation draw:name="f11" draw:formula="21600-?f5 "/>
            <draw:equation draw:name="f12" draw:formula="21600*10800/?f0 "/>
            <draw:equation draw:name="f13" draw:formula="21600-?f12 "/>
            <draw:handle draw:handle-position="$0 top" draw:handle-range-x-minimum="0" draw:handle-range-x-maximum="21600"/>
          </draw:enhanced-geometry>
        </draw:custom-shape>
        <draw:custom-shape draw:style-name="Mgr57" draw:text-style-name="MP45" draw:layer="backgroundobjects" svg:width="3.81cm" svg:height="4.064cm" draw:transform="rotate (-1.55055050747176) translate (15.075cm 7.589cm)">
          <text:p/>
          <draw:enhanced-geometry svg:viewBox="0 0 21600 21600" draw:mirror-horizontal="true" draw:mirror-vertical="true" draw:glue-points="?f6 0 10800 ?f8 ?f11 10800 ?f9 21600 10800 ?f10 ?f5 10800" draw:text-areas="?f3 ?f3 ?f4 ?f4" draw:type="parallelogram" draw:modifiers="10921.8577801102" draw:enhanced-path="M ?f0 0 L 21600 0 ?f1 21600 0 21600 Z N">
            <draw:equation draw:name="f0" draw:formula="$0 "/>
            <draw:equation draw:name="f1" draw:formula="21600-$0 "/>
            <draw:equation draw:name="f2" draw:formula="$0 *10/24"/>
            <draw:equation draw:name="f3" draw:formula="?f2 +1750"/>
            <draw:equation draw:name="f4" draw:formula="21600-?f3 "/>
            <draw:equation draw:name="f5" draw:formula="?f0 /2"/>
            <draw:equation draw:name="f6" draw:formula="10800+?f5 "/>
            <draw:equation draw:name="f7" draw:formula="?f0 -10800"/>
            <draw:equation draw:name="f8" draw:formula="if(?f7 ,?f13 ,0)"/>
            <draw:equation draw:name="f9" draw:formula="10800-?f5 "/>
            <draw:equation draw:name="f10" draw:formula="if(?f7 ,?f12 ,21600)"/>
            <draw:equation draw:name="f11" draw:formula="21600-?f5 "/>
            <draw:equation draw:name="f12" draw:formula="21600*10800/?f0 "/>
            <draw:equation draw:name="f13" draw:formula="21600-?f12 "/>
            <draw:handle draw:handle-position="$0 top" draw:handle-range-x-minimum="0" draw:handle-range-x-maximum="21600"/>
          </draw:enhanced-geometry>
        </draw:custom-shape>
        <draw:custom-shape draw:style-name="Mgr58" draw:text-style-name="MP46" draw:layer="backgroundobjects" svg:width="3.81cm" svg:height="4.064cm" draw:transform="rotate (-1.55055050747176) translate (17.567cm 6.855cm)">
          <text:p/>
          <draw:enhanced-geometry svg:viewBox="0 0 21600 21600" draw:mirror-horizontal="true" draw:mirror-vertical="true" draw:glue-points="?f6 0 10800 ?f8 ?f11 10800 ?f9 21600 10800 ?f10 ?f5 10800" draw:text-areas="?f3 ?f3 ?f4 ?f4" draw:type="parallelogram" draw:modifiers="10921.8577801102" draw:enhanced-path="M ?f0 0 L 21600 0 ?f1 21600 0 21600 Z N">
            <draw:equation draw:name="f0" draw:formula="$0 "/>
            <draw:equation draw:name="f1" draw:formula="21600-$0 "/>
            <draw:equation draw:name="f2" draw:formula="$0 *10/24"/>
            <draw:equation draw:name="f3" draw:formula="?f2 +1750"/>
            <draw:equation draw:name="f4" draw:formula="21600-?f3 "/>
            <draw:equation draw:name="f5" draw:formula="?f0 /2"/>
            <draw:equation draw:name="f6" draw:formula="10800+?f5 "/>
            <draw:equation draw:name="f7" draw:formula="?f0 -10800"/>
            <draw:equation draw:name="f8" draw:formula="if(?f7 ,?f13 ,0)"/>
            <draw:equation draw:name="f9" draw:formula="10800-?f5 "/>
            <draw:equation draw:name="f10" draw:formula="if(?f7 ,?f12 ,21600)"/>
            <draw:equation draw:name="f11" draw:formula="21600-?f5 "/>
            <draw:equation draw:name="f12" draw:formula="21600*10800/?f0 "/>
            <draw:equation draw:name="f13" draw:formula="21600-?f12 "/>
            <draw:handle draw:handle-position="$0 top" draw:handle-range-x-minimum="0" draw:handle-range-x-maximum="21600"/>
          </draw:enhanced-geometry>
        </draw:custom-shape>
        <draw:custom-shape draw:style-name="Mgr59" draw:text-style-name="MP47" draw:layer="backgroundobjects" svg:width="3.81cm" svg:height="4.064cm" draw:transform="rotate (-1.55055050747176) translate (14.947cm 3.817cm)">
          <text:p/>
          <draw:enhanced-geometry svg:viewBox="0 0 21600 21600" draw:mirror-horizontal="true" draw:mirror-vertical="true" draw:glue-points="?f6 0 10800 ?f8 ?f11 10800 ?f9 21600 10800 ?f10 ?f5 10800" draw:text-areas="?f3 ?f3 ?f4 ?f4" draw:type="parallelogram" draw:modifiers="10921.8577801102" draw:enhanced-path="M ?f0 0 L 21600 0 ?f1 21600 0 21600 Z N">
            <draw:equation draw:name="f0" draw:formula="$0 "/>
            <draw:equation draw:name="f1" draw:formula="21600-$0 "/>
            <draw:equation draw:name="f2" draw:formula="$0 *10/24"/>
            <draw:equation draw:name="f3" draw:formula="?f2 +1750"/>
            <draw:equation draw:name="f4" draw:formula="21600-?f3 "/>
            <draw:equation draw:name="f5" draw:formula="?f0 /2"/>
            <draw:equation draw:name="f6" draw:formula="10800+?f5 "/>
            <draw:equation draw:name="f7" draw:formula="?f0 -10800"/>
            <draw:equation draw:name="f8" draw:formula="if(?f7 ,?f13 ,0)"/>
            <draw:equation draw:name="f9" draw:formula="10800-?f5 "/>
            <draw:equation draw:name="f10" draw:formula="if(?f7 ,?f12 ,21600)"/>
            <draw:equation draw:name="f11" draw:formula="21600-?f5 "/>
            <draw:equation draw:name="f12" draw:formula="21600*10800/?f0 "/>
            <draw:equation draw:name="f13" draw:formula="21600-?f12 "/>
            <draw:handle draw:handle-position="$0 top" draw:handle-range-x-minimum="0" draw:handle-range-x-maximum="21600"/>
          </draw:enhanced-geometry>
        </draw:custom-shape>
        <draw:custom-shape draw:style-name="Mgr60" draw:text-style-name="MP48" draw:layer="backgroundobjects" svg:width="3.81cm" svg:height="4.064cm" draw:transform="rotate (-1.55055050747176) translate (17.542cm 3.156cm)">
          <text:p/>
          <draw:enhanced-geometry svg:viewBox="0 0 21600 21600" draw:mirror-horizontal="true" draw:mirror-vertical="true" draw:glue-points="?f6 0 10800 ?f8 ?f11 10800 ?f9 21600 10800 ?f10 ?f5 10800" draw:text-areas="?f3 ?f3 ?f4 ?f4" draw:type="parallelogram" draw:modifiers="10921.8577801102" draw:enhanced-path="M ?f0 0 L 21600 0 ?f1 21600 0 21600 Z N">
            <draw:equation draw:name="f0" draw:formula="$0 "/>
            <draw:equation draw:name="f1" draw:formula="21600-$0 "/>
            <draw:equation draw:name="f2" draw:formula="$0 *10/24"/>
            <draw:equation draw:name="f3" draw:formula="?f2 +1750"/>
            <draw:equation draw:name="f4" draw:formula="21600-?f3 "/>
            <draw:equation draw:name="f5" draw:formula="?f0 /2"/>
            <draw:equation draw:name="f6" draw:formula="10800+?f5 "/>
            <draw:equation draw:name="f7" draw:formula="?f0 -10800"/>
            <draw:equation draw:name="f8" draw:formula="if(?f7 ,?f13 ,0)"/>
            <draw:equation draw:name="f9" draw:formula="10800-?f5 "/>
            <draw:equation draw:name="f10" draw:formula="if(?f7 ,?f12 ,21600)"/>
            <draw:equation draw:name="f11" draw:formula="21600-?f5 "/>
            <draw:equation draw:name="f12" draw:formula="21600*10800/?f0 "/>
            <draw:equation draw:name="f13" draw:formula="21600-?f12 "/>
            <draw:handle draw:handle-position="$0 top" draw:handle-range-x-minimum="0" draw:handle-range-x-maximum="21600"/>
          </draw:enhanced-geometry>
        </draw:custom-shape>
        <draw:custom-shape draw:style-name="Mgr61" draw:text-style-name="MP49" draw:layer="backgroundobjects" svg:width="3.81cm" svg:height="4.064cm" draw:transform="rotate (-1.55055050747176) translate (15.099cm 11.318cm)">
          <text:p/>
          <draw:enhanced-geometry svg:viewBox="0 0 21600 21600" draw:mirror-horizontal="true" draw:mirror-vertical="true" draw:glue-points="?f6 0 10800 ?f8 ?f11 10800 ?f9 21600 10800 ?f10 ?f5 10800" draw:text-areas="?f3 ?f3 ?f4 ?f4" draw:type="parallelogram" draw:modifiers="10921.8577801102" draw:enhanced-path="M ?f0 0 L 21600 0 ?f1 21600 0 21600 Z N">
            <draw:equation draw:name="f0" draw:formula="$0 "/>
            <draw:equation draw:name="f1" draw:formula="21600-$0 "/>
            <draw:equation draw:name="f2" draw:formula="$0 *10/24"/>
            <draw:equation draw:name="f3" draw:formula="?f2 +1750"/>
            <draw:equation draw:name="f4" draw:formula="21600-?f3 "/>
            <draw:equation draw:name="f5" draw:formula="?f0 /2"/>
            <draw:equation draw:name="f6" draw:formula="10800+?f5 "/>
            <draw:equation draw:name="f7" draw:formula="?f0 -10800"/>
            <draw:equation draw:name="f8" draw:formula="if(?f7 ,?f13 ,0)"/>
            <draw:equation draw:name="f9" draw:formula="10800-?f5 "/>
            <draw:equation draw:name="f10" draw:formula="if(?f7 ,?f12 ,21600)"/>
            <draw:equation draw:name="f11" draw:formula="21600-?f5 "/>
            <draw:equation draw:name="f12" draw:formula="21600*10800/?f0 "/>
            <draw:equation draw:name="f13" draw:formula="21600-?f12 "/>
            <draw:handle draw:handle-position="$0 top" draw:handle-range-x-minimum="0" draw:handle-range-x-maximum="21600"/>
          </draw:enhanced-geometry>
        </draw:custom-shape>
      </draw:g>
      <draw:frame presentation:style-name="Content_20_2-title" draw:layer="backgroundobjects" svg:width="25.2cm" svg:height="2.629cm" svg:x="1.3cm" svg:y="1.3cm" presentation:class="title" presentation:placeholder="true">
        <draw:text-box/>
      </draw:frame>
      <draw:frame presentation:style-name="Content_20_2-outline1" draw:layer="backgroundobjects" svg:width="25.2cm" svg:height="9.134cm" svg:x="1.3cm" svg:y="5cm" presentation:class="outline" presentation:placeholder="true">
        <draw:text-box/>
      </draw:frame>
      <draw:frame presentation:style-name="Mpr9" draw:text-style-name="MP2" draw:layer="backgroundobjects" svg:width="6.523cm" svg:height="1.085cm" svg:x="1.3cm" svg:y="14.35cm" presentation:class="date-time">
        <draw:text-box>
          <text:p text:style-name="MP1">
            <text:span text:style-name="MT1">
              <presentation:date-time/>
            </text:span>
          </text:p>
        </draw:text-box>
      </draw:frame>
      <draw:frame presentation:style-name="Mpr9" draw:text-style-name="MP2" draw:layer="backgroundobjects" svg:width="8.875cm" svg:height="1.085cm" svg:x="9.563cm" svg:y="14.35cm" presentation:class="footer">
        <draw:text-box>
          <text:p text:style-name="MP18">
            <text:span text:style-name="MT1">
              <presentation:footer/>
            </text:span>
          </text:p>
        </draw:text-box>
      </draw:frame>
      <draw:frame presentation:style-name="Mpr9" draw:text-style-name="MP4" draw:layer="backgroundobjects" svg:width="6.523cm" svg:height="1.085cm" svg:x="20.076cm" svg:y="14.35cm" presentation:class="page-number">
        <draw:text-box>
          <text:p text:style-name="MP3">
            <text:span text:style-name="MT1">
              <text:page-number>&lt;номер&gt;</text:page-number>
            </text:span>
          </text:p>
        </draw:text-box>
      </draw:frame>
      <presentation:notes style:page-layout-name="PM0">
        <draw:page-thumbnail presentation:style-name="Content_20_2-title" draw:layer="backgroundobjects" svg:width="17cm" svg:height="9.56cm" svg:x="2cm" svg:y="2.5cm" presentation:class="page"/>
        <draw:frame presentation:style-name="Content_20_2-notes" draw:layer="backgroundobjects" svg:width="17cm" svg:height="14cm" svg:x="2cm" svg:y="13cm" presentation:class="notes" presentation:placeholder="true">
          <draw:text-box/>
        </draw:frame>
        <draw:frame presentation:style-name="Mpr10" draw:text-style-name="MP2" draw:layer="backgroundobjects" svg:width="9.113cm" svg:height="1.484cm" svg:x="0cm" svg:y="0cm" presentation:class="header">
          <draw:text-box>
            <text:p text:style-name="MP1">
              <text:span text:style-name="MT1">
                <presentation:header/>
              </text:span>
            </text:p>
          </draw:text-box>
        </draw:frame>
        <draw:frame presentation:style-name="Mpr10" draw:text-style-name="MP4" draw:layer="backgroundobjects" svg:width="9.113cm" svg:height="1.484cm" svg:x="11.886cm" svg:y="0cm" presentation:class="date-time">
          <draw:text-box>
            <text:p text:style-name="MP3">
              <text:span text:style-name="MT1">
                <presentation:date-time/>
              </text:span>
            </text:p>
          </draw:text-box>
        </draw:frame>
        <draw:frame presentation:style-name="Mpr9" draw:text-style-name="MP2" draw:layer="backgroundobjects" svg:width="9.113cm" svg:height="1.484cm" svg:x="0cm" svg:y="28.215cm" presentation:class="footer">
          <draw:text-box>
            <text:p text:style-name="MP1">
              <text:span text:style-name="MT1">
                <presentation:footer/>
              </text:span>
            </text:p>
          </draw:text-box>
        </draw:frame>
        <draw:frame presentation:style-name="Mpr9" draw:text-style-name="MP4" draw:layer="backgroundobjects" svg:width="9.113cm" svg:height="1.484cm" svg:x="11.886cm" svg:y="28.215cm" presentation:class="page-number">
          <draw:text-box>
            <text:p text:style-name="MP3">
              <text:span text:style-name="MT1">
                <text:page-number>&lt;номер&gt;</text:page-number>
              </text:span>
            </text:p>
          </draw:text-box>
        </draw:frame>
      </presentation:notes>
    </style:master-page>
    <style:master-page style:name="Bullet_20_2" style:display-name="Bullet 2" style:page-layout-name="PM1" draw:style-name="Mdp1">
      <loext:theme loext:name="Office">
        <loext:theme-colors loext:name="LibreOffice">
          <loext:color loext:name="dark1" loext:color="#000000"/>
          <loext:color loext:name="light1" loext:color="#ffffff"/>
          <loext:color loext:name="dark2" loext:color="#000000"/>
          <loext:color loext:name="light2" loext:color="#ffffff"/>
          <loext:color loext:name="accent1" loext:color="#18a303"/>
          <loext:color loext:name="accent2" loext:color="#0369a3"/>
          <loext:color loext:name="accent3" loext:color="#a33e03"/>
          <loext:color loext:name="accent4" loext:color="#8e03a3"/>
          <loext:color loext:name="accent5" loext:color="#c99c00"/>
          <loext:color loext:name="accent6" loext:color="#c9211e"/>
          <loext:color loext:name="hyperlink" loext:color="#0000ee"/>
          <loext:color loext:name="followed-hyperlink" loext:color="#551a8b"/>
        </loext:theme-colors>
      </loext:theme>
      <draw:custom-shape draw:style-name="Mgr62" draw:text-style-name="MP50" draw:layer="backgroundobjects" svg:width="2.394cm" svg:height="0.508cm" svg:x="18.811cm" svg:y="3.612cm">
        <text:p/>
        <draw:enhanced-geometry svg:viewBox="0 0 21600 21600" draw:type="rectangle" draw:enhanced-path="M 0 0 L 21600 0 21600 21600 0 21600 0 0 Z N"/>
      </draw:custom-shape>
      <draw:custom-shape draw:style-name="Mgr62" draw:text-style-name="MP50" draw:layer="backgroundobjects" svg:width="2.394cm" svg:height="0.508cm" svg:x="16.148cm" svg:y="10.708cm">
        <text:p/>
        <draw:enhanced-geometry svg:viewBox="0 0 21600 21600" draw:type="rectangle" draw:enhanced-path="M 0 0 L 21600 0 21600 21600 0 21600 0 0 Z N"/>
      </draw:custom-shape>
      <draw:custom-shape draw:style-name="Mgr55" draw:text-style-name="MP43" draw:layer="backgroundobjects" svg:width="6.096cm" svg:height="6.096cm" svg:x="21.082cm" svg:y="7.11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2" draw:text-style-name="MP43" draw:layer="backgroundobjects" svg:width="4.68cm" svg:height="4.572cm" svg:x="8.89cm" svg:y="2.03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2" draw:text-style-name="MP43" draw:layer="backgroundobjects" svg:width="4.68cm" svg:height="4.572cm" svg:x="3.956cm" svg:y="9.69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path draw:style-name="Mgr63" draw:text-style-name="MP51" draw:layer="backgroundobjects" svg:width="5.135cm" svg:height="3.894cm" draw:transform="rotate (-1.5707963267949) translate (5.84199999999999cm 5.278cm)" svg:viewBox="0 0 5136 3895" svg:d="M0 3556c2540 1270 5588-1270 5080-3556">
        <text:p/>
      </draw:path>
      <draw:path draw:style-name="Mgr64" draw:text-style-name="MP51" draw:layer="backgroundobjects" svg:width="4.489cm" svg:height="2.189cm" draw:transform="rotate (0.785398163397448) translate (10.2621644444444cm 8.73816444444446cm)" svg:viewBox="0 0 4490 2190" svg:d="M0 933c1078 0 1078 719 1616 180 539-539 1796 1077 719 1077-1078 0 1077-2514 2155-2155">
        <text:p/>
      </draw:path>
      <draw:path draw:style-name="Mgr64" draw:text-style-name="MP51" draw:layer="backgroundobjects" svg:width="2.961cm" svg:height="3.444cm" draw:transform="rotate (-0.785398163397449) translate (22.37531640625cm 5.81868359375cm)" svg:viewBox="0 0 2962 3445" svg:d="M2335 3445c-1078 0 1077-1796 539-2334-539-539-2694 1257-1617 1257 1078 0-179-2694-1257-2335">
        <text:p/>
      </draw:path>
      <draw:custom-shape draw:style-name="Mgr62" draw:text-style-name="MP50" draw:layer="backgroundobjects" svg:width="2.394cm" svg:height="0.508cm" svg:x="3.956cm" svg:y="13.208cm">
        <text:p/>
        <draw:enhanced-geometry svg:viewBox="0 0 21600 21600" draw:type="rectangle" draw:enhanced-path="M 0 0 L 21600 0 21600 21600 0 21600 0 0 Z N"/>
      </draw:custom-shape>
      <draw:custom-shape draw:style-name="Mgr62" draw:text-style-name="MP50" draw:layer="backgroundobjects" svg:width="2.394cm" svg:height="0.508cm" svg:x="8.02cm" svg:y="3.612cm">
        <text:p/>
        <draw:enhanced-geometry svg:viewBox="0 0 21600 21600" draw:type="rectangle" draw:enhanced-path="M 0 0 L 21600 0 21600 21600 0 21600 0 0 Z N"/>
      </draw:custom-shape>
      <draw:frame presentation:style-name="Bullet_20_2-title" draw:layer="backgroundobjects" svg:width="25.2cm" svg:height="2.629cm" svg:x="1.3cm" svg:y="1.3cm" presentation:class="title" presentation:placeholder="true">
        <draw:text-box/>
      </draw:frame>
      <draw:frame presentation:style-name="Bullet_20_2-outline1" draw:layer="backgroundobjects" svg:width="25.2cm" svg:height="9.134cm" svg:x="1.3cm" svg:y="5cm" presentation:class="outline" presentation:placeholder="true">
        <draw:text-box/>
      </draw:frame>
      <draw:frame presentation:style-name="Mpr11" draw:text-style-name="MP2" draw:layer="backgroundobjects" svg:width="6.523cm" svg:height="1.085cm" svg:x="1.3cm" svg:y="14.35cm" presentation:class="date-time">
        <draw:text-box>
          <text:p text:style-name="MP1">
            <text:span text:style-name="MT1">
              <presentation:date-time/>
            </text:span>
          </text:p>
        </draw:text-box>
      </draw:frame>
      <draw:frame presentation:style-name="Mpr11" draw:text-style-name="MP2" draw:layer="backgroundobjects" svg:width="8.875cm" svg:height="1.085cm" svg:x="9.563cm" svg:y="14.35cm" presentation:class="footer">
        <draw:text-box>
          <text:p text:style-name="MP18">
            <text:span text:style-name="MT1">
              <presentation:footer/>
            </text:span>
          </text:p>
        </draw:text-box>
      </draw:frame>
      <draw:frame presentation:style-name="Mpr11" draw:text-style-name="MP4" draw:layer="backgroundobjects" svg:width="6.523cm" svg:height="1.085cm" svg:x="20.076cm" svg:y="14.35cm" presentation:class="page-number">
        <draw:text-box>
          <text:p text:style-name="MP3">
            <text:span text:style-name="MT1">
              <text:page-number>&lt;номер&gt;</text:page-number>
            </text:span>
          </text:p>
        </draw:text-box>
      </draw:frame>
      <presentation:notes style:page-layout-name="PM0">
        <draw:page-thumbnail presentation:style-name="Bullet_20_2-title" draw:layer="backgroundobjects" svg:width="17cm" svg:height="9.56cm" svg:x="2cm" svg:y="2.5cm" presentation:class="page"/>
        <draw:frame presentation:style-name="Bullet_20_2-notes" draw:layer="backgroundobjects" svg:width="17cm" svg:height="14cm" svg:x="2cm" svg:y="13cm" presentation:class="notes" presentation:placeholder="true">
          <draw:text-box/>
        </draw:frame>
        <draw:frame presentation:style-name="Mpr12" draw:text-style-name="MP2" draw:layer="backgroundobjects" svg:width="9.113cm" svg:height="1.484cm" svg:x="0cm" svg:y="0cm" presentation:class="header">
          <draw:text-box>
            <text:p text:style-name="MP1">
              <text:span text:style-name="MT1">
                <presentation:header/>
              </text:span>
            </text:p>
          </draw:text-box>
        </draw:frame>
        <draw:frame presentation:style-name="Mpr1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11" draw:text-style-name="MP2" draw:layer="backgroundobjects" svg:width="9.113cm" svg:height="1.484cm" svg:x="0cm" svg:y="28.215cm" presentation:class="footer">
          <draw:text-box>
            <text:p text:style-name="MP1">
              <text:span text:style-name="MT1">
                <presentation:footer/>
              </text:span>
            </text:p>
          </draw:text-box>
        </draw:frame>
        <draw:frame presentation:style-name="Mpr11" draw:text-style-name="MP4" draw:layer="backgroundobjects" svg:width="9.113cm" svg:height="1.484cm" svg:x="11.886cm" svg:y="28.215cm" presentation:class="page-number">
          <draw:text-box>
            <text:p text:style-name="MP3">
              <text:span text:style-name="MT1">
                <text:page-number>&lt;номер&gt;</text:page-number>
              </text:span>
            </text:p>
          </draw:text-box>
        </draw:frame>
      </presentation:notes>
    </style:master-page>
    <style:master-page style:name="Jigsaw" style:page-layout-name="PM1" draw:style-name="Mdp1">
      <loext:theme loext:name="Office">
        <loext:theme-colors loext:name="LibreOffice">
          <loext:color loext:name="dark1" loext:color="#000000"/>
          <loext:color loext:name="light1" loext:color="#ffffff"/>
          <loext:color loext:name="dark2" loext:color="#000000"/>
          <loext:color loext:name="light2" loext:color="#ffffff"/>
          <loext:color loext:name="accent1" loext:color="#18a303"/>
          <loext:color loext:name="accent2" loext:color="#0369a3"/>
          <loext:color loext:name="accent3" loext:color="#a33e03"/>
          <loext:color loext:name="accent4" loext:color="#8e03a3"/>
          <loext:color loext:name="accent5" loext:color="#c99c00"/>
          <loext:color loext:name="accent6" loext:color="#c9211e"/>
          <loext:color loext:name="hyperlink" loext:color="#0000ee"/>
          <loext:color loext:name="followed-hyperlink" loext:color="#551a8b"/>
        </loext:theme-colors>
      </loext:theme>
      <draw:g draw:style-name="Mgr3">
        <draw:custom-shape draw:style-name="Mgr65" draw:text-style-name="MP49" draw:layer="backgroundobjects" svg:width="13.687cm" svg:height="7.287cm" svg:x="9.918cm" svg:y="5.245cm">
          <text:p/>
          <draw:enhanced-geometry svg:viewBox="0 0 21600 21600" draw:type="rectangle" draw:enhanced-path="M 0 0 L 21600 0 21600 21600 0 21600 0 0 Z N"/>
        </draw:custom-shape>
        <draw:custom-shape draw:style-name="Mgr66" draw:text-style-name="MP52" draw:layer="backgroundobjects" svg:width="13.687cm" svg:height="7.287cm" svg:x="10.455cm" svg:y="4.404cm">
          <text:p/>
          <draw:enhanced-geometry svg:viewBox="0 0 21600 21600" draw:type="rectangle" draw:enhanced-path="M 0 0 L 21600 0 21600 21600 0 21600 0 0 Z N"/>
        </draw:custom-shape>
        <draw:frame draw:style-name="Mgr67" draw:text-style-name="MP53" draw:layer="backgroundobjects" svg:width="3.048cm" svg:height="4.095cm" svg:x="10.68cm" svg:y="4.912cm">
          <draw:text-box>
            <text:p>
              <text:span text:style-name="MT2">“</text:span>
            </text:p>
          </draw:text-box>
        </draw:frame>
        <draw:frame draw:style-name="Mgr68" draw:text-style-name="MP54" draw:layer="backgroundobjects" svg:width="3.048cm" svg:height="3.71cm" svg:x="21.856cm" svg:y="9.444cm">
          <draw:text-box>
            <text:p>
              <text:span text:style-name="MT3">”</text:span>
            </text:p>
          </draw:text-box>
        </draw:frame>
        <draw:custom-shape draw:style-name="Mgr69" draw:text-style-name="MP50" draw:layer="backgroundobjects" svg:width="2.902cm" svg:height="0.841cm" svg:x="8.286cm" svg:y="11.437cm">
          <text:p/>
          <draw:enhanced-geometry svg:viewBox="0 0 21600 21600" draw:type="rectangle" draw:enhanced-path="M 0 0 L 21600 0 21600 21600 0 21600 0 0 Z N"/>
        </draw:custom-shape>
      </draw:g>
      <draw:g draw:style-name="Mgr3">
        <draw:custom-shape draw:style-name="Mgr70" draw:text-style-name="MP55" draw:layer="backgroundobjects" svg:width="2.981cm" svg:height="2.129cm" svg:x="-2.481cm" svg:y="12.46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1" draw:text-style-name="MP56" draw:layer="backgroundobjects" svg:width="2.969cm" svg:height="2.129cm" draw:transform="skewX (-0.0005235987755983) rotate (-1.55840448910574) translate (0.037cm 13.882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2" draw:text-style-name="MP57" draw:layer="backgroundobjects" svg:width="2.981cm" svg:height="2.129cm" svg:x="-0.636cm" svg:y="14.338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1" draw:text-style-name="MP56" draw:layer="backgroundobjects" svg:width="2.968cm" svg:height="2.129cm" draw:transform="rotate (-1.55840448910574) translate (1.919cm 12.037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3" draw:text-style-name="MP58" draw:layer="backgroundobjects" svg:width="2.981cm" svg:height="2.129cm" svg:x="-0.636cm" svg:y="10.628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4" draw:text-style-name="MP59" draw:layer="backgroundobjects" svg:width="2.969cm" svg:height="2.129cm" draw:transform="skewX (-0.0005235987755983) rotate (-1.55840448910574) translate (-1.876cm 12.052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5" draw:text-style-name="MP60" draw:layer="backgroundobjects" svg:width="2.969cm" svg:height="2.129cm" draw:transform="skewX (-0.0005235987755983) rotate (-1.55840448910574) translate (-3.688cm 13.9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6" draw:text-style-name="MP61" draw:layer="backgroundobjects" svg:width="2.969cm" svg:height="2.129cm" draw:transform="skewX (-0.0005235987755983) rotate (-1.55840448910574) translate (0.038cm 10.182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5" draw:text-style-name="MP60" draw:layer="backgroundobjects" svg:width="2.969cm" svg:height="2.129cm" draw:transform="skewX (-0.0005235987755983) rotate (-1.55840448910574) translate (1.913cm 8.3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7" draw:text-style-name="MP61" draw:layer="backgroundobjects" svg:width="2.981cm" svg:height="2.129cm" svg:x="1.264cm" svg:y="12.438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8" draw:text-style-name="MP62" draw:layer="backgroundobjects" svg:width="2.969cm" svg:height="2.129cm" draw:transform="skewX (-0.0005235987755983) rotate (-1.55840448910574) translate (3.838cm 10.182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0" draw:text-style-name="MP55" draw:layer="backgroundobjects" svg:width="2.981cm" svg:height="2.129cm" svg:x="3.219cm" svg:y="14.36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7" draw:text-style-name="MP61" draw:layer="backgroundobjects" svg:width="2.981cm" svg:height="2.129cm" svg:x="-4.338cm" svg:y="14.341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5" draw:text-style-name="MP60" draw:layer="backgroundobjects" svg:width="2.969cm" svg:height="2.129cm" draw:transform="skewX (-0.0005235987755983) rotate (-1.55840448910574) translate (3.813cm 13.9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9" draw:text-style-name="MP63" draw:layer="backgroundobjects" svg:width="2.969cm" svg:height="2.129cm" draw:transform="skewX (0.0005235987755983) rotate (-1.55840448910574) translate (1.885cm 4.55cm)">
          <text:p/>
          <draw:enhanced-geometry svg:viewBox="0 0 21600 21600" draw:mirror-horizontal="tru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5" draw:text-style-name="MP60" draw:layer="backgroundobjects" svg:width="2.969cm" svg:height="2.129cm" draw:transform="skewX (0.0005235987755983) rotate (-1.55840448910574) translate (3.697cm 6.428cm)">
          <text:p/>
          <draw:enhanced-geometry svg:viewBox="0 0 21600 21600" draw:mirror-horizontal="tru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7" draw:text-style-name="MP61" draw:layer="backgroundobjects" svg:width="2.981cm" svg:height="2.129cm" svg:x="-0.685cm" svg:y="6.839cm">
          <text:p/>
          <draw:enhanced-geometry svg:viewBox="0 0 21600 21600" draw:mirror-horizontal="tru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0" draw:text-style-name="MP55" draw:layer="backgroundobjects" svg:width="2.981cm" svg:height="2.129cm" svg:x="3.077cm" svg:y="3.15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1" draw:text-style-name="MP56" draw:layer="backgroundobjects" svg:width="2.969cm" svg:height="2.129cm" draw:transform="skewX (-0.0005235987755983) rotate (-1.55840448910574) translate (5.595cm 4.572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80" draw:text-style-name="MP64" draw:layer="backgroundobjects" svg:width="2.969cm" svg:height="2.129cm" draw:transform="skewX (-0.0005235987755983) rotate (-1.55840448910574) translate (3.682cm 2.742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7" draw:text-style-name="MP61" draw:layer="backgroundobjects" svg:width="2.981cm" svg:height="2.129cm" svg:x="1.22cm" svg:y="5.031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0" draw:text-style-name="MP55" draw:layer="backgroundobjects" svg:width="2.981cm" svg:height="2.129cm" svg:x="1.177cm" svg:y="1.25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5" draw:text-style-name="MP60" draw:layer="backgroundobjects" svg:width="2.969cm" svg:height="2.129cm" draw:transform="skewX (-0.0005235987755983) rotate (-1.55840448910574) translate (1.845cm 0.786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6" draw:text-style-name="MP61" draw:layer="backgroundobjects" svg:width="2.969cm" svg:height="2.129cm" draw:transform="skewX (-0.0005235987755983) rotate (-1.55840448910574) translate (3.739cm -1.118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0" draw:text-style-name="MP55" draw:layer="backgroundobjects" svg:width="2.981cm" svg:height="2.129cm" svg:x="4.943cm" svg:y="4.985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81" draw:text-style-name="MP65" draw:layer="backgroundobjects" svg:width="2.981cm" svg:height="2.129cm" svg:x="3.073cm" svg:y="-0.714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82" draw:text-style-name="MP66" draw:layer="backgroundobjects" svg:width="2.981cm" svg:height="2.129cm" svg:x="-2.523cm" svg:y="4.974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6" draw:text-style-name="MP61" draw:layer="backgroundobjects" svg:width="2.969cm" svg:height="2.129cm" draw:transform="skewX (-0.0005235987755983) rotate (-1.55840448910574) translate (1.847cm 15.748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83" draw:text-style-name="MP67" draw:layer="backgroundobjects" svg:width="2.981cm" svg:height="2.129cm" svg:x="1.187cm" svg:y="16.261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0" draw:text-style-name="MP55" draw:layer="backgroundobjects" svg:width="2.981cm" svg:height="2.129cm" svg:x="-0.658cm" svg:y="18.039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8" draw:text-style-name="MP62" draw:layer="backgroundobjects" svg:width="2.969cm" svg:height="2.129cm" draw:transform="skewX (-0.0005235987755983) rotate (-1.55840448910574) translate (-0.053cm 17.628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1" draw:text-style-name="MP56" draw:layer="backgroundobjects" svg:width="2.968cm" svg:height="2.129cm" draw:transform="rotate (-1.55840448910574) translate (1.845cm 19.56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5" draw:text-style-name="MP60" draw:layer="backgroundobjects" svg:width="2.969cm" svg:height="2.129cm" draw:transform="skewX (-0.0005235987755983) rotate (-1.55840448910574) translate (3.716cm 17.674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7" draw:text-style-name="MP61" draw:layer="backgroundobjects" svg:width="2.981cm" svg:height="2.129cm" svg:x="3.065cm" svg:y="18.139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g>
      <draw:path draw:style-name="Mgr84" draw:text-style-name="MP51" draw:layer="backgroundobjects" svg:width="4.489cm" svg:height="2.189cm" draw:transform="rotate (0.785398163397448) translate (23.0571644444444cm 13.9201644444445cm)" svg:viewBox="0 0 4490 2190" svg:d="M0 933c1078 0 1078 719 1616 180 539-539 1796 1077 719 1077-1078 0 1077-2514 2155-2155">
        <text:p/>
      </draw:path>
      <draw:custom-shape draw:style-name="Mgr52" draw:text-style-name="MP43" draw:layer="backgroundobjects" svg:width="4.68cm" svg:height="4.572cm" svg:x="20.478cm" svg:y="13.818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85" draw:text-style-name="MP43" draw:layer="backgroundobjects" svg:width="5.588cm" svg:height="5.588cm" svg:x="21.856cm" svg:y="-0.914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frame presentation:style-name="Jigsaw-title" draw:layer="backgroundobjects" svg:width="21.5cm" svg:height="2.629cm" svg:x="5cm" svg:y="1.3cm" presentation:class="title" presentation:placeholder="true">
        <draw:text-box/>
      </draw:frame>
      <draw:frame presentation:style-name="Jigsaw-outline1" draw:layer="backgroundobjects" svg:width="12.7cm" svg:height="5.4cm" svg:x="10.9cm" svg:y="6cm" presentation:class="outline" presentation:placeholder="true">
        <draw:text-box/>
      </draw:frame>
      <draw:frame presentation:style-name="Mpr13" draw:text-style-name="MP2" draw:layer="backgroundobjects" svg:width="6.523cm" svg:height="1.085cm" svg:x="1.3cm" svg:y="14.35cm" presentation:class="date-time">
        <draw:text-box>
          <text:p text:style-name="MP1">
            <text:span text:style-name="MT1">
              <presentation:date-time/>
            </text:span>
          </text:p>
        </draw:text-box>
      </draw:frame>
      <draw:frame presentation:style-name="Mpr13" draw:text-style-name="MP2" draw:layer="backgroundobjects" svg:width="8.875cm" svg:height="1.085cm" svg:x="9.563cm" svg:y="14.35cm" presentation:class="footer">
        <draw:text-box>
          <text:p text:style-name="MP18">
            <text:span text:style-name="MT1">
              <presentation:footer/>
            </text:span>
          </text:p>
        </draw:text-box>
      </draw:frame>
      <draw:frame presentation:style-name="Mpr13" draw:text-style-name="MP4" draw:layer="backgroundobjects" svg:width="6.523cm" svg:height="1.085cm" svg:x="20.076cm" svg:y="14.35cm" presentation:class="page-number">
        <draw:text-box>
          <text:p text:style-name="MP3">
            <text:span text:style-name="MT1">
              <text:page-number>&lt;номер&gt;</text:page-number>
            </text:span>
          </text:p>
        </draw:text-box>
      </draw:frame>
      <presentation:notes style:page-layout-name="PM0">
        <draw:page-thumbnail presentation:style-name="Jigsaw-title" draw:layer="backgroundobjects" svg:width="17cm" svg:height="9.56cm" svg:x="2cm" svg:y="2.5cm" presentation:class="page"/>
        <draw:frame presentation:style-name="Jigsaw-notes" draw:layer="backgroundobjects" svg:width="17cm" svg:height="14cm" svg:x="2cm" svg:y="13cm" presentation:class="notes" presentation:placeholder="true">
          <draw:text-box/>
        </draw:frame>
        <draw:frame presentation:style-name="Mpr14" draw:text-style-name="MP2" draw:layer="backgroundobjects" svg:width="9.113cm" svg:height="1.484cm" svg:x="0cm" svg:y="0cm" presentation:class="header">
          <draw:text-box>
            <text:p text:style-name="MP1">
              <text:span text:style-name="MT1">
                <presentation:header/>
              </text:span>
            </text:p>
          </draw:text-box>
        </draw:frame>
        <draw:frame presentation:style-name="Mpr14" draw:text-style-name="MP4" draw:layer="backgroundobjects" svg:width="9.113cm" svg:height="1.484cm" svg:x="11.886cm" svg:y="0cm" presentation:class="date-time">
          <draw:text-box>
            <text:p text:style-name="MP3">
              <text:span text:style-name="MT1">
                <presentation:date-time/>
              </text:span>
            </text:p>
          </draw:text-box>
        </draw:frame>
        <draw:frame presentation:style-name="Mpr13" draw:text-style-name="MP2" draw:layer="backgroundobjects" svg:width="9.113cm" svg:height="1.484cm" svg:x="0cm" svg:y="28.215cm" presentation:class="footer">
          <draw:text-box>
            <text:p text:style-name="MP1">
              <text:span text:style-name="MT1">
                <presentation:footer/>
              </text:span>
            </text:p>
          </draw:text-box>
        </draw:frame>
        <draw:frame presentation:style-name="Mpr13" draw:text-style-name="MP4" draw:layer="backgroundobjects" svg:width="9.113cm" svg:height="1.484cm" svg:x="11.886cm" svg:y="28.215cm" presentation:class="page-number">
          <draw:text-box>
            <text:p text:style-name="MP3">
              <text:span text:style-name="MT1">
                <text:page-number>&lt;номер&gt;</text:page-number>
              </text:span>
            </text:p>
          </draw:text-box>
        </draw:frame>
      </presentation:notes>
    </style:master-page>
    <style:master-page style:name="Bullet_20_3" style:display-name="Bullet 3" style:page-layout-name="PM1" draw:style-name="Mdp1">
      <office:forms form:automatic-focus="false" form:apply-design-mode="false"/>
      <loext:theme loext:name="Office">
        <loext:theme-colors loext:name="LibreOffice">
          <loext:color loext:name="dark1" loext:color="#000000"/>
          <loext:color loext:name="light1" loext:color="#ffffff"/>
          <loext:color loext:name="dark2" loext:color="#000000"/>
          <loext:color loext:name="light2" loext:color="#ffffff"/>
          <loext:color loext:name="accent1" loext:color="#18a303"/>
          <loext:color loext:name="accent2" loext:color="#0369a3"/>
          <loext:color loext:name="accent3" loext:color="#a33e03"/>
          <loext:color loext:name="accent4" loext:color="#8e03a3"/>
          <loext:color loext:name="accent5" loext:color="#c99c00"/>
          <loext:color loext:name="accent6" loext:color="#c9211e"/>
          <loext:color loext:name="hyperlink" loext:color="#0000ee"/>
          <loext:color loext:name="followed-hyperlink" loext:color="#551a8b"/>
        </loext:theme-colors>
      </loext:theme>
      <draw:custom-shape draw:style-name="Mgr86" draw:text-style-name="MP43" draw:layer="backgroundobjects" svg:width="5.334cm" svg:height="5.334cm" svg:x="22.962cm" svg:y="11.43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87" draw:text-style-name="MP43" draw:layer="backgroundobjects" svg:width="5.334cm" svg:height="5.334cm" svg:x="21.438cm" svg:y="-1.523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g draw:style-name="Mgr3">
        <draw:custom-shape draw:style-name="Mgr88" draw:text-style-name="MP68" draw:layer="backgroundobjects" svg:width="0.508cm" svg:height="0.508cm" draw:transform="rotate (1.5695745963185) translate (0.609cm 2.733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89" draw:text-style-name="MP69" draw:layer="backgroundobjects" svg:width="0.508cm" svg:height="0.508cm" draw:transform="rotate (1.5695745963185) translate (0.608cm 1.717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0" draw:text-style-name="MP70" draw:layer="backgroundobjects" svg:width="0.508cm" svg:height="0.508cm" draw:transform="rotate (1.5695745963185) translate (0.607cm 0.70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1" draw:text-style-name="MP71" draw:layer="backgroundobjects" svg:width="0.508cm" svg:height="0.508cm" draw:transform="rotate (1.5695745963185) translate (0.605cm -0.315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2" draw:text-style-name="MP72" draw:layer="backgroundobjects" svg:width="0.508cm" svg:height="0.508cm" draw:transform="rotate (1.5695745963185) translate (1.622cm -0.316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3" draw:text-style-name="MP73" draw:layer="backgroundobjects" svg:width="0.508cm" svg:height="0.508cm" draw:transform="rotate (1.5695745963185) translate (1.623cm 0.7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4" draw:text-style-name="MP74" draw:layer="backgroundobjects" svg:width="0.508cm" svg:height="0.508cm" draw:transform="rotate (1.5695745963185) translate (1.623cm 1.716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5" draw:text-style-name="MP75" draw:layer="backgroundobjects" svg:width="0.508cm" svg:height="0.508cm" draw:transform="rotate (1.5695745963185) translate (1.625cm 2.733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6" draw:text-style-name="MP76" draw:layer="backgroundobjects" svg:width="0.508cm" svg:height="0.508cm" draw:transform="rotate (1.5695745963185) translate (-0.407cm 2.73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7" draw:text-style-name="MP77" draw:layer="backgroundobjects" svg:width="0.508cm" svg:height="0.508cm" draw:transform="rotate (1.5695745963185) translate (-0.409cm 1.719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8" draw:text-style-name="MP78" draw:layer="backgroundobjects" svg:width="0.508cm" svg:height="0.508cm" draw:transform="rotate (1.5695745963185) translate (-0.409cm 0.70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9" draw:text-style-name="MP79" draw:layer="backgroundobjects" svg:width="0.508cm" svg:height="0.508cm" draw:transform="rotate (1.5695745963185) translate (-0.41cm -0.31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g>
      <draw:g draw:style-name="Mgr3">
        <draw:custom-shape draw:style-name="Mgr100" draw:text-style-name="MP80" draw:layer="backgroundobjects" svg:width="0.508cm" svg:height="0.508cm" draw:transform="rotate (1.5695745963185) translate (27.533cm 16.461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1" draw:text-style-name="MP81" draw:layer="backgroundobjects" svg:width="0.508cm" svg:height="0.508cm" draw:transform="rotate (1.5695745963185) translate (27.532cm 15.445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2" draw:text-style-name="MP82" draw:layer="backgroundobjects" svg:width="0.508cm" svg:height="0.508cm" draw:transform="rotate (1.5695745963185) translate (27.531cm 14.43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3" draw:text-style-name="MP83" draw:layer="backgroundobjects" svg:width="0.508cm" svg:height="0.508cm" draw:transform="rotate (1.5695745963185) translate (27.529cm 13.413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4" draw:text-style-name="MP84" draw:layer="backgroundobjects" svg:width="0.508cm" svg:height="0.508cm" draw:transform="rotate (1.5695745963185) translate (28.546cm 13.41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5" draw:text-style-name="MP85" draw:layer="backgroundobjects" svg:width="0.508cm" svg:height="0.508cm" draw:transform="rotate (1.5695745963185) translate (28.547cm 14.428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6" draw:text-style-name="MP86" draw:layer="backgroundobjects" svg:width="0.508cm" svg:height="0.508cm" draw:transform="rotate (1.5695745963185) translate (28.547cm 15.44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7" draw:text-style-name="MP87" draw:layer="backgroundobjects" svg:width="0.508cm" svg:height="0.508cm" draw:transform="rotate (1.5695745963185) translate (28.549cm 16.461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8" draw:text-style-name="MP88" draw:layer="backgroundobjects" svg:width="0.508cm" svg:height="0.508cm" draw:transform="rotate (1.5695745963185) translate (26.517cm 16.46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9" draw:text-style-name="MP89" draw:layer="backgroundobjects" svg:width="0.508cm" svg:height="0.508cm" draw:transform="rotate (1.5695745963185) translate (26.515cm 15.447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10" draw:text-style-name="MP90" draw:layer="backgroundobjects" svg:width="0.508cm" svg:height="0.508cm" draw:transform="rotate (1.5695745963185) translate (26.515cm 14.43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11" draw:text-style-name="MP91" draw:layer="backgroundobjects" svg:width="0.508cm" svg:height="0.508cm" draw:transform="rotate (1.5695745963185) translate (26.514cm 13.41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g>
      <draw:custom-shape draw:style-name="Mgr87" draw:text-style-name="MP43" draw:layer="backgroundobjects" svg:width="5.334cm" svg:height="5.334cm" svg:x="-0.406cm" svg:y="8.637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frame presentation:style-name="Bullet_20_3-title" draw:layer="backgroundobjects" svg:width="25.2cm" svg:height="2.629cm" svg:x="1.3cm" svg:y="1.3cm" presentation:class="title" presentation:placeholder="true">
        <draw:text-box/>
      </draw:frame>
      <draw:frame presentation:style-name="Bullet_20_3-outline1" draw:layer="backgroundobjects" svg:width="25.2cm" svg:height="9.134cm" svg:x="1.3cm" svg:y="5cm" presentation:class="outline" presentation:placeholder="true">
        <draw:text-box/>
      </draw:frame>
      <draw:frame presentation:style-name="Mpr15" draw:text-style-name="MP2" draw:layer="backgroundobjects" svg:width="6.523cm" svg:height="1.085cm" svg:x="1.3cm" svg:y="14.35cm" presentation:class="date-time">
        <draw:text-box>
          <text:p text:style-name="MP1">
            <text:span text:style-name="MT1">
              <presentation:date-time/>
            </text:span>
          </text:p>
        </draw:text-box>
      </draw:frame>
      <draw:frame presentation:style-name="Mpr15" draw:text-style-name="MP2" draw:layer="backgroundobjects" svg:width="8.875cm" svg:height="1.085cm" svg:x="9.563cm" svg:y="14.35cm" presentation:class="footer">
        <draw:text-box>
          <text:p text:style-name="MP18">
            <text:span text:style-name="MT1">
              <presentation:footer/>
            </text:span>
          </text:p>
        </draw:text-box>
      </draw:frame>
      <draw:frame presentation:style-name="Mpr15" draw:text-style-name="MP4" draw:layer="backgroundobjects" svg:width="6.523cm" svg:height="1.085cm" svg:x="20.076cm" svg:y="14.35cm" presentation:class="page-number">
        <draw:text-box>
          <text:p text:style-name="MP3">
            <text:span text:style-name="MT1">
              <text:page-number>&lt;номер&gt;</text:page-number>
            </text:span>
          </text:p>
        </draw:text-box>
      </draw:frame>
      <presentation:notes style:page-layout-name="PM0">
        <office:forms form:automatic-focus="false" form:apply-design-mode="false"/>
        <draw:page-thumbnail presentation:style-name="Bullet_20_3-title" draw:layer="backgroundobjects" svg:width="17cm" svg:height="9.56cm" svg:x="2cm" svg:y="2.5cm" presentation:class="page"/>
        <draw:frame presentation:style-name="Bullet_20_3-notes" draw:layer="backgroundobjects" svg:width="17cm" svg:height="14cm" svg:x="2cm" svg:y="13cm" presentation:class="notes" presentation:placeholder="true">
          <draw:text-box/>
        </draw:frame>
        <draw:frame presentation:style-name="Mpr16" draw:text-style-name="MP2" draw:layer="backgroundobjects" svg:width="9.113cm" svg:height="1.484cm" svg:x="0cm" svg:y="0cm" presentation:class="header">
          <draw:text-box>
            <text:p text:style-name="MP1">
              <text:span text:style-name="MT1">
                <presentation:header/>
              </text:span>
            </text:p>
          </draw:text-box>
        </draw:frame>
        <draw:frame presentation:style-name="Mpr16" draw:text-style-name="MP4" draw:layer="backgroundobjects" svg:width="9.113cm" svg:height="1.484cm" svg:x="11.886cm" svg:y="0cm" presentation:class="date-time">
          <draw:text-box>
            <text:p text:style-name="MP3">
              <text:span text:style-name="MT1">
                <presentation:date-time/>
              </text:span>
            </text:p>
          </draw:text-box>
        </draw:frame>
        <draw:frame presentation:style-name="Mpr15" draw:text-style-name="MP2" draw:layer="backgroundobjects" svg:width="9.113cm" svg:height="1.484cm" svg:x="0cm" svg:y="28.215cm" presentation:class="footer">
          <draw:text-box>
            <text:p text:style-name="MP1">
              <text:span text:style-name="MT1">
                <presentation:footer/>
              </text:span>
            </text:p>
          </draw:text-box>
        </draw:frame>
        <draw:frame presentation:style-name="Mpr15" draw:text-style-name="MP4" draw:layer="backgroundobjects" svg:width="9.113cm" svg:height="1.484cm" svg:x="11.886cm" svg:y="28.215cm" presentation:class="page-number">
          <draw:text-box>
            <text:p text:style-name="MP3">
              <text:span text:style-name="MT1">
                <text:page-number>&lt;номер&gt;</text:page-number>
              </text:span>
            </text:p>
          </draw:text-box>
        </draw:frame>
      </presentation:notes>
    </style:master-page>
    <style:master-page style:name="Image" style:page-layout-name="PM1" draw:style-name="Mdp1">
      <loext:theme loext:name="Office">
        <loext:theme-colors loext:name="LibreOffice">
          <loext:color loext:name="dark1" loext:color="#000000"/>
          <loext:color loext:name="light1" loext:color="#ffffff"/>
          <loext:color loext:name="dark2" loext:color="#000000"/>
          <loext:color loext:name="light2" loext:color="#ffffff"/>
          <loext:color loext:name="accent1" loext:color="#18a303"/>
          <loext:color loext:name="accent2" loext:color="#0369a3"/>
          <loext:color loext:name="accent3" loext:color="#a33e03"/>
          <loext:color loext:name="accent4" loext:color="#8e03a3"/>
          <loext:color loext:name="accent5" loext:color="#c99c00"/>
          <loext:color loext:name="accent6" loext:color="#c9211e"/>
          <loext:color loext:name="hyperlink" loext:color="#0000ee"/>
          <loext:color loext:name="followed-hyperlink" loext:color="#551a8b"/>
        </loext:theme-colors>
      </loext:theme>
      <draw:custom-shape draw:style-name="Mgr112" draw:text-style-name="MP45" draw:layer="backgroundobjects" svg:width="8.043cm" svg:height="8.043cm" draw:transform="rotate (0.792379480405426) translate (22.352cm 2.934cm)">
        <text:p/>
        <draw:enhanced-geometry svg:viewBox="0 0 21600 21600" draw:type="rectangle" draw:enhanced-path="M 0 0 L 21600 0 21600 21600 0 21600 0 0 Z N"/>
      </draw:custom-shape>
      <draw:custom-shape draw:style-name="Mgr112" draw:text-style-name="MP45" draw:layer="backgroundobjects" svg:width="8.043cm" svg:height="8.043cm" draw:transform="rotate (0.792379480405426) translate (22.408cm 15.126cm)">
        <text:p/>
        <draw:enhanced-geometry svg:viewBox="0 0 21600 21600" draw:type="rectangle" draw:enhanced-path="M 0 0 L 21600 0 21600 21600 0 21600 0 0 Z N"/>
      </draw:custom-shape>
      <draw:custom-shape draw:style-name="Mgr113" draw:text-style-name="MP43" draw:layer="backgroundobjects" svg:width="7.191cm" svg:height="2.032cm" draw:transform="rotate (0.76654860747591) translate (3.063cm 19.212cm)">
        <text:p/>
        <draw:enhanced-geometry svg:viewBox="0 0 21600 21600" draw:type="rectangle" draw:enhanced-path="M 0 0 L 21600 0 21600 21600 0 21600 0 0 Z N"/>
      </draw:custom-shape>
      <draw:custom-shape draw:style-name="Mgr113" draw:text-style-name="MP43" draw:layer="backgroundobjects" svg:width="7.191cm" svg:height="2.032cm" draw:transform="rotate (0.76654860747591) translate (-3.302cm 18.095cm)">
        <text:p/>
        <draw:enhanced-geometry svg:viewBox="0 0 21600 21600" draw:type="rectangle" draw:enhanced-path="M 0 0 L 21600 0 21600 21600 0 21600 0 0 Z N"/>
      </draw:custom-shape>
      <draw:custom-shape draw:style-name="Mgr114" draw:text-style-name="MP43" draw:layer="backgroundobjects" svg:width="9.605cm" svg:height="2.562cm" draw:transform="rotate (0.76654860747591) translate (10.683cm 4.633cm)">
        <text:p/>
        <draw:enhanced-geometry svg:viewBox="0 0 21600 21600" draw:type="rectangle" draw:enhanced-path="M 0 0 L 21600 0 21600 21600 0 21600 0 0 Z N"/>
      </draw:custom-shape>
      <draw:custom-shape draw:style-name="Mgr113" draw:text-style-name="MP43" draw:layer="backgroundobjects" svg:width="7.191cm" svg:height="2.032cm" draw:transform="rotate (0.76654860747591) translate (4.318cm 0.671cm)">
        <text:p/>
        <draw:enhanced-geometry svg:viewBox="0 0 21600 21600" draw:type="rectangle" draw:enhanced-path="M 0 0 L 21600 0 21600 21600 0 21600 0 0 Z N"/>
      </draw:custom-shape>
      <draw:custom-shape draw:style-name="Mgr115" draw:text-style-name="MP43" draw:layer="backgroundobjects" svg:width="7.191cm" svg:height="1.425cm" draw:transform="rotate (0.76654860747591) translate (-1.509cm 11.847cm)">
        <text:p/>
        <draw:enhanced-geometry svg:viewBox="0 0 21600 21600" draw:type="rectangle" draw:enhanced-path="M 0 0 L 21600 0 21600 21600 0 21600 0 0 Z N"/>
      </draw:custom-shape>
      <draw:frame presentation:style-name="Image-title" draw:layer="backgroundobjects" svg:width="25.2cm" svg:height="2.629cm" svg:x="1.3cm" svg:y="1.3cm" presentation:class="title" presentation:placeholder="true">
        <draw:text-box/>
      </draw:frame>
      <draw:frame presentation:style-name="Image-outline1" draw:layer="backgroundobjects" svg:width="25.2cm" svg:height="9.134cm" svg:x="1.3cm" svg:y="5cm" presentation:class="outline" presentation:placeholder="true">
        <draw:text-box/>
      </draw:frame>
      <draw:frame presentation:style-name="Mpr17" draw:text-style-name="MP2" draw:layer="backgroundobjects" svg:width="6.523cm" svg:height="1.085cm" svg:x="1.3cm" svg:y="14.35cm" presentation:class="date-time">
        <draw:text-box>
          <text:p text:style-name="MP1">
            <text:span text:style-name="MT1">
              <presentation:date-time/>
            </text:span>
          </text:p>
        </draw:text-box>
      </draw:frame>
      <draw:frame presentation:style-name="Mpr17" draw:text-style-name="MP2" draw:layer="backgroundobjects" svg:width="8.875cm" svg:height="1.085cm" svg:x="9.563cm" svg:y="14.35cm" presentation:class="footer">
        <draw:text-box>
          <text:p text:style-name="MP18">
            <text:span text:style-name="MT1">
              <presentation:footer/>
            </text:span>
          </text:p>
        </draw:text-box>
      </draw:frame>
      <draw:frame presentation:style-name="Mpr17" draw:text-style-name="MP4" draw:layer="backgroundobjects" svg:width="6.523cm" svg:height="1.085cm" svg:x="20.076cm" svg:y="14.35cm" presentation:class="page-number">
        <draw:text-box>
          <text:p text:style-name="MP3">
            <text:span text:style-name="MT1">
              <text:page-number>&lt;номер&gt;</text:page-number>
            </text:span>
          </text:p>
        </draw:text-box>
      </draw:frame>
      <presentation:notes style:page-layout-name="PM0">
        <draw:page-thumbnail presentation:style-name="Image-title" draw:layer="backgroundobjects" svg:width="17cm" svg:height="9.56cm" svg:x="2cm" svg:y="2.5cm" presentation:class="page"/>
        <draw:frame presentation:style-name="Image-notes" draw:layer="backgroundobjects" svg:width="17cm" svg:height="14cm" svg:x="2cm" svg:y="13cm" presentation:class="notes" presentation:placeholder="true">
          <draw:text-box/>
        </draw:frame>
        <draw:frame presentation:style-name="Mpr18" draw:text-style-name="MP2" draw:layer="backgroundobjects" svg:width="9.113cm" svg:height="1.484cm" svg:x="0cm" svg:y="0cm" presentation:class="header">
          <draw:text-box>
            <text:p text:style-name="MP1">
              <text:span text:style-name="MT1">
                <presentation:header/>
              </text:span>
            </text:p>
          </draw:text-box>
        </draw:frame>
        <draw:frame presentation:style-name="Mpr18" draw:text-style-name="MP4" draw:layer="backgroundobjects" svg:width="9.113cm" svg:height="1.484cm" svg:x="11.886cm" svg:y="0cm" presentation:class="date-time">
          <draw:text-box>
            <text:p text:style-name="MP3">
              <text:span text:style-name="MT1">
                <presentation:date-time/>
              </text:span>
            </text:p>
          </draw:text-box>
        </draw:frame>
        <draw:frame presentation:style-name="Mpr17" draw:text-style-name="MP2" draw:layer="backgroundobjects" svg:width="9.113cm" svg:height="1.484cm" svg:x="0cm" svg:y="28.215cm" presentation:class="footer">
          <draw:text-box>
            <text:p text:style-name="MP1">
              <text:span text:style-name="MT1">
                <presentation:footer/>
              </text:span>
            </text:p>
          </draw:text-box>
        </draw:frame>
        <draw:frame presentation:style-name="Mpr17" draw:text-style-name="MP4" draw:layer="backgroundobjects" svg:width="9.113cm" svg:height="1.484cm" svg:x="11.886cm" svg:y="28.215cm" presentation:class="page-number">
          <draw:text-box>
            <text:p text:style-name="MP3">
              <text:span text:style-name="MT1">
                <text:page-number>&lt;номер&gt;</text:page-number>
              </text:span>
            </text:p>
          </draw:text-box>
        </draw:frame>
      </presentation:notes>
    </style:master-page>
  </office:master-styles>
</office:document-styles>
</file>