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0443820A-0E64-48F8-9055-FF0DD326791F}" type="slidenum">
              <a:rPr/>
              <a:t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43333E65-E319-423D-A2F3-391F9AD0C527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9A71CA36-5B07-4E7D-959F-2DAA2C004824}" type="slidenum">
              <a:rPr/>
              <a:t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69DE03-561F-4E27-872C-F6EF2C2AABB2}" type="slidenum">
              <a:rPr/>
              <a:t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DBAF7565-BD3D-4988-BF27-19ACCF1FF09C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BADD4291-E64D-4ACE-9606-872F71F26F53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7848800-600E-4D7C-8C16-56913FC2CB79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83F740C6-2FCF-4DC5-BD09-D174C89031A2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24CE1E4F-90CD-444A-9102-28A7F8C6D4A3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54B77554-3C92-4FB0-A5BA-1538CE87444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CE45E5D0-7D09-4149-8883-20EC63A466B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5258FE-DB84-45B9-9B37-2835BC5834A2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/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12121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8031887" name=""/>
          <p:cNvSpPr/>
          <p:nvPr/>
        </p:nvSpPr>
        <p:spPr bwMode="auto">
          <a:xfrm flipH="0" flipV="0">
            <a:off x="-421" y="-90487"/>
            <a:ext cx="12706350" cy="7038975"/>
          </a:xfrm>
          <a:prstGeom prst="rect">
            <a:avLst/>
          </a:prstGeom>
          <a:solidFill>
            <a:srgbClr val="1C1C1C"/>
          </a:solid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88262" name=""/>
          <p:cNvSpPr txBox="1"/>
          <p:nvPr/>
        </p:nvSpPr>
        <p:spPr bwMode="auto">
          <a:xfrm flipH="0" flipV="0">
            <a:off x="1748053" y="2242216"/>
            <a:ext cx="8928826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9000" b="1">
                <a:solidFill>
                  <a:schemeClr val="bg1"/>
                </a:solidFill>
                <a:latin typeface="FreeSans"/>
                <a:ea typeface="FreeSans"/>
                <a:cs typeface="FreeSans"/>
              </a:rPr>
              <a:t>GameStarter</a:t>
            </a:r>
            <a:endParaRPr sz="9000" b="1">
              <a:solidFill>
                <a:schemeClr val="bg1"/>
              </a:solidFill>
              <a:latin typeface="FreeSans"/>
              <a:cs typeface="Free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12121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1012707" name=""/>
          <p:cNvSpPr/>
          <p:nvPr/>
        </p:nvSpPr>
        <p:spPr bwMode="auto">
          <a:xfrm flipH="0" flipV="0">
            <a:off x="-421" y="-90487"/>
            <a:ext cx="12706350" cy="7038975"/>
          </a:xfrm>
          <a:prstGeom prst="rect">
            <a:avLst/>
          </a:prstGeom>
          <a:solidFill>
            <a:srgbClr val="1C1C1C"/>
          </a:solid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900"/>
          </a:p>
        </p:txBody>
      </p:sp>
      <p:sp>
        <p:nvSpPr>
          <p:cNvPr id="1956741914" name=""/>
          <p:cNvSpPr txBox="1"/>
          <p:nvPr/>
        </p:nvSpPr>
        <p:spPr bwMode="auto">
          <a:xfrm flipH="0" flipV="0">
            <a:off x="392666" y="243416"/>
            <a:ext cx="10401329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bg1"/>
                </a:solidFill>
              </a:rPr>
              <a:t>GameStarter это:</a:t>
            </a:r>
            <a:endParaRPr sz="7200" b="1">
              <a:solidFill>
                <a:schemeClr val="bg1"/>
              </a:solidFill>
            </a:endParaRPr>
          </a:p>
        </p:txBody>
      </p:sp>
      <p:sp>
        <p:nvSpPr>
          <p:cNvPr id="589732478" name=""/>
          <p:cNvSpPr txBox="1"/>
          <p:nvPr/>
        </p:nvSpPr>
        <p:spPr bwMode="auto">
          <a:xfrm flipH="0" flipV="0">
            <a:off x="1165085" y="2316300"/>
            <a:ext cx="10375334" cy="2225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05908" indent="-305908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</a:rPr>
              <a:t>Возможность поделиться своими играми</a:t>
            </a:r>
            <a:endParaRPr sz="2800">
              <a:solidFill>
                <a:schemeClr val="bg1"/>
              </a:solidFill>
            </a:endParaRPr>
          </a:p>
          <a:p>
            <a:pPr marL="305908" indent="-305908">
              <a:buFont typeface="Arial"/>
              <a:buChar char="–"/>
              <a:defRPr/>
            </a:pPr>
            <a:endParaRPr sz="2800">
              <a:solidFill>
                <a:schemeClr val="bg1"/>
              </a:solidFill>
            </a:endParaRPr>
          </a:p>
          <a:p>
            <a:pPr marL="305908" indent="-305908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</a:rPr>
              <a:t>Возможность открыть новые игры для себя</a:t>
            </a:r>
            <a:endParaRPr sz="2800">
              <a:solidFill>
                <a:schemeClr val="bg1"/>
              </a:solidFill>
            </a:endParaRPr>
          </a:p>
          <a:p>
            <a:pPr>
              <a:defRPr/>
            </a:pPr>
            <a:endParaRPr sz="2800">
              <a:solidFill>
                <a:schemeClr val="bg1"/>
              </a:solidFill>
            </a:endParaRPr>
          </a:p>
          <a:p>
            <a:pPr marL="305908" indent="-305908">
              <a:buFont typeface="Arial"/>
              <a:buChar char="–"/>
              <a:defRPr/>
            </a:pPr>
            <a:r>
              <a:rPr sz="2800">
                <a:solidFill>
                  <a:schemeClr val="bg1"/>
                </a:solidFill>
              </a:rPr>
              <a:t>Оценить творчество других</a:t>
            </a:r>
            <a:endParaRPr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12121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9645028" name=""/>
          <p:cNvSpPr/>
          <p:nvPr/>
        </p:nvSpPr>
        <p:spPr bwMode="auto">
          <a:xfrm flipH="0" flipV="0">
            <a:off x="-421" y="-90487"/>
            <a:ext cx="12706350" cy="7038975"/>
          </a:xfrm>
          <a:prstGeom prst="rect">
            <a:avLst/>
          </a:prstGeom>
          <a:solidFill>
            <a:srgbClr val="1C1C1C"/>
          </a:solid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7819510" name=""/>
          <p:cNvSpPr txBox="1"/>
          <p:nvPr/>
        </p:nvSpPr>
        <p:spPr bwMode="auto">
          <a:xfrm flipH="0" flipV="0">
            <a:off x="1742293" y="243416"/>
            <a:ext cx="9220919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bg1"/>
                </a:solidFill>
              </a:rPr>
              <a:t>Создание сервиса,</a:t>
            </a:r>
            <a:endParaRPr sz="7200" b="1">
              <a:solidFill>
                <a:schemeClr val="bg1"/>
              </a:solidFill>
            </a:endParaRPr>
          </a:p>
          <a:p>
            <a:pPr>
              <a:defRPr/>
            </a:pPr>
            <a:r>
              <a:rPr sz="7200" b="1">
                <a:solidFill>
                  <a:schemeClr val="bg1"/>
                </a:solidFill>
              </a:rPr>
              <a:t> идеи</a:t>
            </a:r>
            <a:endParaRPr sz="72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12121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4293109" name=""/>
          <p:cNvSpPr/>
          <p:nvPr/>
        </p:nvSpPr>
        <p:spPr bwMode="auto">
          <a:xfrm flipH="0" flipV="0">
            <a:off x="-421" y="-90487"/>
            <a:ext cx="12706350" cy="7038975"/>
          </a:xfrm>
          <a:prstGeom prst="rect">
            <a:avLst/>
          </a:prstGeom>
          <a:solidFill>
            <a:srgbClr val="1C1C1C"/>
          </a:solid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2353060" name=""/>
          <p:cNvSpPr txBox="1"/>
          <p:nvPr/>
        </p:nvSpPr>
        <p:spPr bwMode="auto">
          <a:xfrm flipH="0" flipV="0">
            <a:off x="3500726" y="2405591"/>
            <a:ext cx="5704053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bg1"/>
                </a:solidFill>
              </a:rPr>
              <a:t>Сриншоты</a:t>
            </a:r>
            <a:endParaRPr sz="72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12121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2273153" name=""/>
          <p:cNvSpPr/>
          <p:nvPr/>
        </p:nvSpPr>
        <p:spPr bwMode="auto">
          <a:xfrm flipH="0" flipV="0">
            <a:off x="-421" y="-90487"/>
            <a:ext cx="12706350" cy="7038975"/>
          </a:xfrm>
          <a:prstGeom prst="rect">
            <a:avLst/>
          </a:prstGeom>
          <a:solidFill>
            <a:srgbClr val="1C1C1C"/>
          </a:solid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12121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1091822" name=""/>
          <p:cNvSpPr/>
          <p:nvPr/>
        </p:nvSpPr>
        <p:spPr bwMode="auto">
          <a:xfrm flipH="0" flipV="0">
            <a:off x="-421" y="-90487"/>
            <a:ext cx="12706350" cy="7038975"/>
          </a:xfrm>
          <a:prstGeom prst="rect">
            <a:avLst/>
          </a:prstGeom>
          <a:solidFill>
            <a:srgbClr val="1C1C1C"/>
          </a:solid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12121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034474" name=""/>
          <p:cNvSpPr/>
          <p:nvPr/>
        </p:nvSpPr>
        <p:spPr bwMode="auto">
          <a:xfrm flipH="0" flipV="0">
            <a:off x="-421" y="-90487"/>
            <a:ext cx="12706350" cy="7038975"/>
          </a:xfrm>
          <a:prstGeom prst="rect">
            <a:avLst/>
          </a:prstGeom>
          <a:solidFill>
            <a:srgbClr val="1C1C1C"/>
          </a:solid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8110176" name=""/>
          <p:cNvSpPr txBox="1"/>
          <p:nvPr/>
        </p:nvSpPr>
        <p:spPr bwMode="auto">
          <a:xfrm flipH="0" flipV="0">
            <a:off x="3307092" y="2634191"/>
            <a:ext cx="5828853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bg1"/>
                </a:solidFill>
              </a:rPr>
              <a:t>Реализация</a:t>
            </a:r>
            <a:endParaRPr sz="72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12121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9277383" name=""/>
          <p:cNvSpPr/>
          <p:nvPr/>
        </p:nvSpPr>
        <p:spPr bwMode="auto">
          <a:xfrm flipH="0" flipV="0">
            <a:off x="-421" y="-90487"/>
            <a:ext cx="12706350" cy="7038975"/>
          </a:xfrm>
          <a:prstGeom prst="rect">
            <a:avLst/>
          </a:prstGeom>
          <a:solidFill>
            <a:srgbClr val="1C1C1C"/>
          </a:solid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219053" name=""/>
          <p:cNvSpPr txBox="1"/>
          <p:nvPr/>
        </p:nvSpPr>
        <p:spPr bwMode="auto">
          <a:xfrm flipH="0" flipV="0">
            <a:off x="392666" y="243415"/>
            <a:ext cx="2704654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bg1"/>
                </a:solidFill>
              </a:rPr>
              <a:t>Игры</a:t>
            </a:r>
            <a:endParaRPr sz="72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12121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8398349" name=""/>
          <p:cNvSpPr/>
          <p:nvPr/>
        </p:nvSpPr>
        <p:spPr bwMode="auto">
          <a:xfrm flipH="0" flipV="0">
            <a:off x="-421" y="-90487"/>
            <a:ext cx="12706350" cy="7038975"/>
          </a:xfrm>
          <a:prstGeom prst="rect">
            <a:avLst/>
          </a:prstGeom>
          <a:solidFill>
            <a:srgbClr val="1C1C1C"/>
          </a:solid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7651676" name=""/>
          <p:cNvSpPr txBox="1"/>
          <p:nvPr/>
        </p:nvSpPr>
        <p:spPr bwMode="auto">
          <a:xfrm flipH="0" flipV="0">
            <a:off x="392666" y="243414"/>
            <a:ext cx="7829103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bg1"/>
                </a:solidFill>
              </a:rPr>
              <a:t>Пользователи</a:t>
            </a:r>
            <a:endParaRPr sz="72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R7-Office/7.4.0.112</Application>
  <DocSecurity>0</DocSecurity>
  <PresentationFormat/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the Mixa Baunty</cp:lastModifiedBy>
  <cp:revision>4</cp:revision>
  <dcterms:created xsi:type="dcterms:W3CDTF">2023-08-25T13:22:51Z</dcterms:created>
  <dcterms:modified xsi:type="dcterms:W3CDTF">2024-04-15T16:02:00Z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