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29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6BF4387-4A99-4F27-AD1F-80E6CBF2FC4E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5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9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70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0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74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73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23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6BF4387-4A99-4F27-AD1F-80E6CBF2FC4E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14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6BF4387-4A99-4F27-AD1F-80E6CBF2FC4E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4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2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0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4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4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0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8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8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6BF4387-4A99-4F27-AD1F-80E6CBF2FC4E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3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0.jfif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BF51-F17D-6ABB-1D27-5C947E88E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327" y="861420"/>
            <a:ext cx="8825658" cy="2677648"/>
          </a:xfrm>
        </p:spPr>
        <p:txBody>
          <a:bodyPr/>
          <a:lstStyle/>
          <a:p>
            <a:pPr algn="ctr"/>
            <a:r>
              <a:rPr lang="en-US" b="1" dirty="0"/>
              <a:t>SPOTIFY DATA ANALYSIS by</a:t>
            </a:r>
            <a:br>
              <a:rPr lang="en-US" b="1" dirty="0"/>
            </a:br>
            <a:r>
              <a:rPr lang="en-US" b="1" dirty="0"/>
              <a:t>Music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1B3DB-6E3A-604C-55E1-821BE2DCD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1411" y="3754122"/>
            <a:ext cx="9425959" cy="224245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Katherine </a:t>
            </a:r>
          </a:p>
          <a:p>
            <a:pPr algn="ctr"/>
            <a:r>
              <a:rPr lang="en-US" b="1" dirty="0"/>
              <a:t>Carmen</a:t>
            </a:r>
          </a:p>
          <a:p>
            <a:pPr algn="ctr"/>
            <a:r>
              <a:rPr lang="en-US" b="1" dirty="0"/>
              <a:t>Michelle</a:t>
            </a:r>
          </a:p>
          <a:p>
            <a:pPr algn="ctr"/>
            <a:r>
              <a:rPr lang="en-US" b="1" dirty="0"/>
              <a:t>Veethika</a:t>
            </a:r>
          </a:p>
          <a:p>
            <a:pPr algn="r"/>
            <a:r>
              <a:rPr lang="en-US" b="1" dirty="0"/>
              <a:t>01/11/2024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13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6F3F-2BD2-3D76-1483-072534DC4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Scatter plots to check for outliers during Covid year</a:t>
            </a:r>
          </a:p>
        </p:txBody>
      </p:sp>
    </p:spTree>
    <p:extLst>
      <p:ext uri="{BB962C8B-B14F-4D97-AF65-F5344CB8AC3E}">
        <p14:creationId xmlns:p14="http://schemas.microsoft.com/office/powerpoint/2010/main" val="612460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6F3F-2BD2-3D76-1483-072534DC4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Top 5 performing artists by year</a:t>
            </a:r>
          </a:p>
          <a:p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404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6F3F-2BD2-3D76-1483-072534DC4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Correlation between properties of the song and streaming</a:t>
            </a:r>
          </a:p>
          <a:p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478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 you </a:t>
            </a:r>
            <a:br>
              <a:rPr lang="en-US" sz="54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54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54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Q &amp; 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Thank You Teodor the Cat">
            <a:extLst>
              <a:ext uri="{FF2B5EF4-FFF2-40B4-BE49-F238E27FC236}">
                <a16:creationId xmlns:a16="http://schemas.microsoft.com/office/drawing/2014/main" id="{283B7A5B-956F-B3F6-9B45-4E544FEF1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5726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BA99838-B69F-4896-BE41-4104263AD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C693E20D-62F8-4AFC-9D44-9AA025FA9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2760191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14B8971-DABB-4128-B98C-53BA0BCA8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981817" y="-331013"/>
            <a:ext cx="6053670" cy="7520027"/>
          </a:xfrm>
          <a:custGeom>
            <a:avLst/>
            <a:gdLst>
              <a:gd name="connsiteX0" fmla="*/ 6053670 w 6053670"/>
              <a:gd name="connsiteY0" fmla="*/ 1098 h 7520027"/>
              <a:gd name="connsiteX1" fmla="*/ 6053670 w 6053670"/>
              <a:gd name="connsiteY1" fmla="*/ 386045 h 7520027"/>
              <a:gd name="connsiteX2" fmla="*/ 6053670 w 6053670"/>
              <a:gd name="connsiteY2" fmla="*/ 1254558 h 7520027"/>
              <a:gd name="connsiteX3" fmla="*/ 6053670 w 6053670"/>
              <a:gd name="connsiteY3" fmla="*/ 7520027 h 7520027"/>
              <a:gd name="connsiteX4" fmla="*/ 0 w 6053670"/>
              <a:gd name="connsiteY4" fmla="*/ 7520027 h 7520027"/>
              <a:gd name="connsiteX5" fmla="*/ 0 w 6053670"/>
              <a:gd name="connsiteY5" fmla="*/ 1249853 h 7520027"/>
              <a:gd name="connsiteX6" fmla="*/ 0 w 6053670"/>
              <a:gd name="connsiteY6" fmla="*/ 386045 h 7520027"/>
              <a:gd name="connsiteX7" fmla="*/ 0 w 6053670"/>
              <a:gd name="connsiteY7" fmla="*/ 0 h 7520027"/>
              <a:gd name="connsiteX8" fmla="*/ 35717 w 6053670"/>
              <a:gd name="connsiteY8" fmla="*/ 5488 h 7520027"/>
              <a:gd name="connsiteX9" fmla="*/ 140445 w 6053670"/>
              <a:gd name="connsiteY9" fmla="*/ 21641 h 7520027"/>
              <a:gd name="connsiteX10" fmla="*/ 216722 w 6053670"/>
              <a:gd name="connsiteY10" fmla="*/ 32932 h 7520027"/>
              <a:gd name="connsiteX11" fmla="*/ 307527 w 6053670"/>
              <a:gd name="connsiteY11" fmla="*/ 44850 h 7520027"/>
              <a:gd name="connsiteX12" fmla="*/ 415282 w 6053670"/>
              <a:gd name="connsiteY12" fmla="*/ 59121 h 7520027"/>
              <a:gd name="connsiteX13" fmla="*/ 534539 w 6053670"/>
              <a:gd name="connsiteY13" fmla="*/ 74175 h 7520027"/>
              <a:gd name="connsiteX14" fmla="*/ 668931 w 6053670"/>
              <a:gd name="connsiteY14" fmla="*/ 90014 h 7520027"/>
              <a:gd name="connsiteX15" fmla="*/ 815430 w 6053670"/>
              <a:gd name="connsiteY15" fmla="*/ 106794 h 7520027"/>
              <a:gd name="connsiteX16" fmla="*/ 974641 w 6053670"/>
              <a:gd name="connsiteY16" fmla="*/ 123574 h 7520027"/>
              <a:gd name="connsiteX17" fmla="*/ 1144144 w 6053670"/>
              <a:gd name="connsiteY17" fmla="*/ 140667 h 7520027"/>
              <a:gd name="connsiteX18" fmla="*/ 1326965 w 6053670"/>
              <a:gd name="connsiteY18" fmla="*/ 156506 h 7520027"/>
              <a:gd name="connsiteX19" fmla="*/ 1518261 w 6053670"/>
              <a:gd name="connsiteY19" fmla="*/ 171717 h 7520027"/>
              <a:gd name="connsiteX20" fmla="*/ 1720453 w 6053670"/>
              <a:gd name="connsiteY20" fmla="*/ 185518 h 7520027"/>
              <a:gd name="connsiteX21" fmla="*/ 1931121 w 6053670"/>
              <a:gd name="connsiteY21" fmla="*/ 198690 h 7520027"/>
              <a:gd name="connsiteX22" fmla="*/ 2150869 w 6053670"/>
              <a:gd name="connsiteY22" fmla="*/ 211079 h 7520027"/>
              <a:gd name="connsiteX23" fmla="*/ 2263467 w 6053670"/>
              <a:gd name="connsiteY23" fmla="*/ 215470 h 7520027"/>
              <a:gd name="connsiteX24" fmla="*/ 2378487 w 6053670"/>
              <a:gd name="connsiteY24" fmla="*/ 220332 h 7520027"/>
              <a:gd name="connsiteX25" fmla="*/ 2495323 w 6053670"/>
              <a:gd name="connsiteY25" fmla="*/ 224879 h 7520027"/>
              <a:gd name="connsiteX26" fmla="*/ 2612764 w 6053670"/>
              <a:gd name="connsiteY26" fmla="*/ 227859 h 7520027"/>
              <a:gd name="connsiteX27" fmla="*/ 2732627 w 6053670"/>
              <a:gd name="connsiteY27" fmla="*/ 230525 h 7520027"/>
              <a:gd name="connsiteX28" fmla="*/ 2853700 w 6053670"/>
              <a:gd name="connsiteY28" fmla="*/ 233348 h 7520027"/>
              <a:gd name="connsiteX29" fmla="*/ 2977195 w 6053670"/>
              <a:gd name="connsiteY29" fmla="*/ 235229 h 7520027"/>
              <a:gd name="connsiteX30" fmla="*/ 3101901 w 6053670"/>
              <a:gd name="connsiteY30" fmla="*/ 235229 h 7520027"/>
              <a:gd name="connsiteX31" fmla="*/ 3227817 w 6053670"/>
              <a:gd name="connsiteY31" fmla="*/ 236170 h 7520027"/>
              <a:gd name="connsiteX32" fmla="*/ 3354944 w 6053670"/>
              <a:gd name="connsiteY32" fmla="*/ 235229 h 7520027"/>
              <a:gd name="connsiteX33" fmla="*/ 3483887 w 6053670"/>
              <a:gd name="connsiteY33" fmla="*/ 233348 h 7520027"/>
              <a:gd name="connsiteX34" fmla="*/ 3612830 w 6053670"/>
              <a:gd name="connsiteY34" fmla="*/ 231623 h 7520027"/>
              <a:gd name="connsiteX35" fmla="*/ 3743590 w 6053670"/>
              <a:gd name="connsiteY35" fmla="*/ 227859 h 7520027"/>
              <a:gd name="connsiteX36" fmla="*/ 3875560 w 6053670"/>
              <a:gd name="connsiteY36" fmla="*/ 223938 h 7520027"/>
              <a:gd name="connsiteX37" fmla="*/ 4007530 w 6053670"/>
              <a:gd name="connsiteY37" fmla="*/ 219391 h 7520027"/>
              <a:gd name="connsiteX38" fmla="*/ 4140710 w 6053670"/>
              <a:gd name="connsiteY38" fmla="*/ 212961 h 7520027"/>
              <a:gd name="connsiteX39" fmla="*/ 4275102 w 6053670"/>
              <a:gd name="connsiteY39" fmla="*/ 205277 h 7520027"/>
              <a:gd name="connsiteX40" fmla="*/ 4410098 w 6053670"/>
              <a:gd name="connsiteY40" fmla="*/ 197907 h 7520027"/>
              <a:gd name="connsiteX41" fmla="*/ 4545096 w 6053670"/>
              <a:gd name="connsiteY41" fmla="*/ 188498 h 7520027"/>
              <a:gd name="connsiteX42" fmla="*/ 4681909 w 6053670"/>
              <a:gd name="connsiteY42" fmla="*/ 177207 h 7520027"/>
              <a:gd name="connsiteX43" fmla="*/ 4816905 w 6053670"/>
              <a:gd name="connsiteY43" fmla="*/ 165916 h 7520027"/>
              <a:gd name="connsiteX44" fmla="*/ 4954323 w 6053670"/>
              <a:gd name="connsiteY44" fmla="*/ 152899 h 7520027"/>
              <a:gd name="connsiteX45" fmla="*/ 5092347 w 6053670"/>
              <a:gd name="connsiteY45" fmla="*/ 138629 h 7520027"/>
              <a:gd name="connsiteX46" fmla="*/ 5228555 w 6053670"/>
              <a:gd name="connsiteY46" fmla="*/ 123574 h 7520027"/>
              <a:gd name="connsiteX47" fmla="*/ 5366578 w 6053670"/>
              <a:gd name="connsiteY47" fmla="*/ 106010 h 7520027"/>
              <a:gd name="connsiteX48" fmla="*/ 5503997 w 6053670"/>
              <a:gd name="connsiteY48" fmla="*/ 87192 h 7520027"/>
              <a:gd name="connsiteX49" fmla="*/ 5642020 w 6053670"/>
              <a:gd name="connsiteY49" fmla="*/ 68530 h 7520027"/>
              <a:gd name="connsiteX50" fmla="*/ 5779438 w 6053670"/>
              <a:gd name="connsiteY50" fmla="*/ 46733 h 7520027"/>
              <a:gd name="connsiteX51" fmla="*/ 5916251 w 6053670"/>
              <a:gd name="connsiteY51" fmla="*/ 24464 h 7520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520027">
                <a:moveTo>
                  <a:pt x="6053670" y="1098"/>
                </a:moveTo>
                <a:lnTo>
                  <a:pt x="6053670" y="386045"/>
                </a:lnTo>
                <a:lnTo>
                  <a:pt x="6053670" y="1254558"/>
                </a:lnTo>
                <a:lnTo>
                  <a:pt x="6053670" y="7520027"/>
                </a:lnTo>
                <a:lnTo>
                  <a:pt x="0" y="7520027"/>
                </a:lnTo>
                <a:lnTo>
                  <a:pt x="0" y="1249853"/>
                </a:lnTo>
                <a:lnTo>
                  <a:pt x="0" y="386045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1A6E717C-27C5-446A-B9E8-BC673D78A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5CF79-DA10-CF0A-5DF8-65528BD8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3421623" cy="5601210"/>
          </a:xfrm>
        </p:spPr>
        <p:txBody>
          <a:bodyPr>
            <a:normAutofit/>
          </a:bodyPr>
          <a:lstStyle/>
          <a:p>
            <a:pPr marL="0" indent="0" algn="ctr"/>
            <a:r>
              <a:rPr lang="en-US" sz="2400" b="1" dirty="0"/>
              <a:t>One good thing about music, </a:t>
            </a:r>
            <a:br>
              <a:rPr lang="en-US" sz="2400" b="1" dirty="0"/>
            </a:br>
            <a:r>
              <a:rPr lang="en-US" sz="2400" b="1" dirty="0"/>
              <a:t>when it hits you, </a:t>
            </a:r>
            <a:br>
              <a:rPr lang="en-US" sz="2400" b="1" dirty="0"/>
            </a:br>
            <a:r>
              <a:rPr lang="en-US" sz="2400" b="1" dirty="0"/>
              <a:t>you feel no pain 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 ~ Bob Marley</a:t>
            </a:r>
            <a:endParaRPr lang="en-US" sz="2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BAFEE7-5978-4F30-90EB-A2260D6A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952C0-5DA8-84D2-F864-61A068C7F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3" y="1063416"/>
            <a:ext cx="6813755" cy="32047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1" name="Graphic 10" descr="Headphones with solid fill">
            <a:extLst>
              <a:ext uri="{FF2B5EF4-FFF2-40B4-BE49-F238E27FC236}">
                <a16:creationId xmlns:a16="http://schemas.microsoft.com/office/drawing/2014/main" id="{17CAD7D4-BB84-19DF-64BC-021295FC4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2496" y="4388804"/>
            <a:ext cx="1586484" cy="158648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7" name="Graphic 6" descr="Music notes with solid fill">
            <a:extLst>
              <a:ext uri="{FF2B5EF4-FFF2-40B4-BE49-F238E27FC236}">
                <a16:creationId xmlns:a16="http://schemas.microsoft.com/office/drawing/2014/main" id="{AB89138C-3ED6-3A6F-63AE-7BF76B4E4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3504" y="1842516"/>
            <a:ext cx="1586484" cy="158648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3" name="Graphic 12" descr="Electric guitar with solid fill">
            <a:extLst>
              <a:ext uri="{FF2B5EF4-FFF2-40B4-BE49-F238E27FC236}">
                <a16:creationId xmlns:a16="http://schemas.microsoft.com/office/drawing/2014/main" id="{EC9F7FD4-92F3-6DEC-902C-C0B746793A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18980" y="4388804"/>
            <a:ext cx="1586484" cy="158648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9" name="Graphic 8" descr="Music note with solid fill">
            <a:extLst>
              <a:ext uri="{FF2B5EF4-FFF2-40B4-BE49-F238E27FC236}">
                <a16:creationId xmlns:a16="http://schemas.microsoft.com/office/drawing/2014/main" id="{0329B22E-0990-3755-0F39-3ED486FC74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62942" y="1674758"/>
            <a:ext cx="1586484" cy="158648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AD42448E-EEE9-CC32-89C9-B6E4068905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27" y="1285875"/>
            <a:ext cx="2752115" cy="275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4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2409-D050-F465-C6F9-59D88F1B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4DEB-C625-E1C3-5BFB-DD4D95847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Music Data was collected from the </a:t>
            </a:r>
            <a:r>
              <a:rPr lang="en-US" b="1" dirty="0" err="1">
                <a:solidFill>
                  <a:schemeClr val="accent1"/>
                </a:solidFill>
              </a:rPr>
              <a:t>Spoitify</a:t>
            </a:r>
            <a:r>
              <a:rPr lang="en-US" b="1" dirty="0">
                <a:solidFill>
                  <a:schemeClr val="accent1"/>
                </a:solidFill>
              </a:rPr>
              <a:t> API </a:t>
            </a:r>
            <a:endParaRPr lang="en-US" dirty="0"/>
          </a:p>
          <a:p>
            <a:r>
              <a:rPr lang="en-US" b="1" i="0" dirty="0">
                <a:solidFill>
                  <a:schemeClr val="accent1"/>
                </a:solidFill>
                <a:effectLst/>
                <a:latin typeface="+mj-lt"/>
              </a:rPr>
              <a:t>Conducted data cleaning to perform exploratory data analysis (EDA) and data visualization of the Spotify dataset using Python (Pandas, NumPy, Matplotlib)</a:t>
            </a:r>
          </a:p>
          <a:p>
            <a:r>
              <a:rPr lang="en-US" b="1" i="0" dirty="0">
                <a:solidFill>
                  <a:schemeClr val="accent1"/>
                </a:solidFill>
                <a:effectLst/>
              </a:rPr>
              <a:t>Data analysis - Exploring the relationship between the audio features of a song and how positive or negative its impact is on streaming, involving sentiment analysis and many more.</a:t>
            </a:r>
          </a:p>
          <a:p>
            <a:r>
              <a:rPr lang="en-US" b="1" i="0" dirty="0">
                <a:solidFill>
                  <a:schemeClr val="accent1"/>
                </a:solidFill>
                <a:effectLst/>
                <a:latin typeface="-apple-system"/>
              </a:rPr>
              <a:t>Use data to identify patterns and relationships between different characteristics. The activity will support in developing ability to review and interpret a dataset.</a:t>
            </a:r>
          </a:p>
          <a:p>
            <a:r>
              <a:rPr lang="en-US" b="1" dirty="0">
                <a:solidFill>
                  <a:schemeClr val="accent1"/>
                </a:solidFill>
                <a:latin typeface="-apple-system"/>
              </a:rPr>
              <a:t>Explore if there was any impact to streaming before and after Covid</a:t>
            </a:r>
            <a:endParaRPr lang="en-US" b="1" i="0" dirty="0">
              <a:solidFill>
                <a:schemeClr val="accent1"/>
              </a:solidFill>
              <a:effectLst/>
              <a:latin typeface="-apple-system"/>
            </a:endParaRPr>
          </a:p>
        </p:txBody>
      </p:sp>
      <p:pic>
        <p:nvPicPr>
          <p:cNvPr id="5" name="Picture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E855E872-8D2E-CAB8-ADE7-192D17737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05" y="700132"/>
            <a:ext cx="1725471" cy="123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9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2409-D050-F465-C6F9-59D88F1B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4DEB-C625-E1C3-5BFB-DD4D95847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Data was retrieved from sites .</a:t>
            </a:r>
          </a:p>
          <a:p>
            <a:r>
              <a:rPr lang="en-US" b="1" i="0" dirty="0">
                <a:solidFill>
                  <a:schemeClr val="accent1"/>
                </a:solidFill>
                <a:effectLst/>
                <a:latin typeface="-apple-system"/>
              </a:rPr>
              <a:t>It was analyzed from </a:t>
            </a:r>
            <a:r>
              <a:rPr lang="en-US" b="1" dirty="0">
                <a:solidFill>
                  <a:schemeClr val="accent1"/>
                </a:solidFill>
                <a:latin typeface="-apple-system"/>
              </a:rPr>
              <a:t>Kaggle and Spotify API</a:t>
            </a:r>
          </a:p>
          <a:p>
            <a:r>
              <a:rPr lang="en-US" b="1" dirty="0">
                <a:solidFill>
                  <a:schemeClr val="accent1"/>
                </a:solidFill>
                <a:latin typeface="-apple-system"/>
              </a:rPr>
              <a:t>The data retrieved from Spotify was very huge </a:t>
            </a:r>
          </a:p>
          <a:p>
            <a:r>
              <a:rPr lang="en-US" b="1" dirty="0">
                <a:solidFill>
                  <a:schemeClr val="accent1"/>
                </a:solidFill>
                <a:latin typeface="-apple-system"/>
              </a:rPr>
              <a:t>It was saved to a CSV file for further analysis </a:t>
            </a:r>
          </a:p>
          <a:p>
            <a:endParaRPr lang="en-US" b="1" i="0" dirty="0">
              <a:solidFill>
                <a:schemeClr val="accent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4847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2409-D050-F465-C6F9-59D88F1B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4DEB-C625-E1C3-5BFB-DD4D95847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chemeClr val="accent1"/>
                </a:solidFill>
                <a:effectLst/>
                <a:latin typeface="-apple-system"/>
              </a:rPr>
              <a:t>Data was cleaned using excel comparison </a:t>
            </a:r>
          </a:p>
          <a:p>
            <a:r>
              <a:rPr lang="en-US" b="1" dirty="0">
                <a:solidFill>
                  <a:schemeClr val="accent1"/>
                </a:solidFill>
                <a:latin typeface="-apple-system"/>
              </a:rPr>
              <a:t>Merging?</a:t>
            </a:r>
          </a:p>
          <a:p>
            <a:r>
              <a:rPr lang="en-US" b="1" dirty="0">
                <a:solidFill>
                  <a:schemeClr val="accent1"/>
                </a:solidFill>
                <a:latin typeface="-apple-system"/>
              </a:rPr>
              <a:t>Duplicates?</a:t>
            </a:r>
          </a:p>
          <a:p>
            <a:endParaRPr lang="en-US" b="1" i="0" dirty="0">
              <a:solidFill>
                <a:schemeClr val="accent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1336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2409-D050-F465-C6F9-59D88F1B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4DEB-C625-E1C3-5BFB-DD4D95847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chemeClr val="accent1"/>
                </a:solidFill>
                <a:effectLst/>
                <a:latin typeface="-apple-system"/>
              </a:rPr>
              <a:t>Data was summarized per year -2017-2021</a:t>
            </a:r>
          </a:p>
          <a:p>
            <a:r>
              <a:rPr lang="en-US" b="1" dirty="0">
                <a:solidFill>
                  <a:schemeClr val="accent1"/>
                </a:solidFill>
                <a:latin typeface="-apple-system"/>
              </a:rPr>
              <a:t>The summary data provided a statistical representation</a:t>
            </a:r>
          </a:p>
          <a:p>
            <a:endParaRPr lang="en-US" b="1" i="0" dirty="0">
              <a:solidFill>
                <a:schemeClr val="accent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2907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2409-D050-F465-C6F9-59D88F1B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4DEB-C625-E1C3-5BFB-DD4D95847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-apple-system"/>
              </a:rPr>
              <a:t>Matplotlib was used to display bar charts of the following </a:t>
            </a:r>
          </a:p>
          <a:p>
            <a:r>
              <a:rPr lang="en-US" b="1" dirty="0">
                <a:solidFill>
                  <a:schemeClr val="accent1"/>
                </a:solidFill>
                <a:latin typeface="-apple-system"/>
              </a:rPr>
              <a:t>Streams by Genre per Year</a:t>
            </a:r>
          </a:p>
          <a:p>
            <a:r>
              <a:rPr lang="en-US" b="1" dirty="0">
                <a:solidFill>
                  <a:schemeClr val="accent1"/>
                </a:solidFill>
                <a:latin typeface="-apple-system"/>
              </a:rPr>
              <a:t>Streams by Genre per artist and year</a:t>
            </a:r>
          </a:p>
          <a:p>
            <a:r>
              <a:rPr lang="en-US" b="1" dirty="0">
                <a:solidFill>
                  <a:schemeClr val="accent1"/>
                </a:solidFill>
                <a:latin typeface="-apple-system"/>
              </a:rPr>
              <a:t>Streams by Genre </a:t>
            </a:r>
          </a:p>
          <a:p>
            <a:endParaRPr lang="en-US" b="1" i="0" dirty="0">
              <a:solidFill>
                <a:schemeClr val="accent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27900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6F3F-2BD2-3D76-1483-072534DC4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Plots by Streams and music features like Danceability, loudness, tempo</a:t>
            </a:r>
          </a:p>
        </p:txBody>
      </p:sp>
    </p:spTree>
    <p:extLst>
      <p:ext uri="{BB962C8B-B14F-4D97-AF65-F5344CB8AC3E}">
        <p14:creationId xmlns:p14="http://schemas.microsoft.com/office/powerpoint/2010/main" val="722714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6F3F-2BD2-3D76-1483-072534DC4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Scatter plots to check for outliers during Covid year</a:t>
            </a:r>
          </a:p>
        </p:txBody>
      </p:sp>
    </p:spTree>
    <p:extLst>
      <p:ext uri="{BB962C8B-B14F-4D97-AF65-F5344CB8AC3E}">
        <p14:creationId xmlns:p14="http://schemas.microsoft.com/office/powerpoint/2010/main" val="262404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290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Century Gothic</vt:lpstr>
      <vt:lpstr>Wingdings 3</vt:lpstr>
      <vt:lpstr>Ion Boardroom</vt:lpstr>
      <vt:lpstr>SPOTIFY DATA ANALYSIS by Music Notes</vt:lpstr>
      <vt:lpstr>One good thing about music,  when it hits you,  you feel no pain    ~ Bob Marley</vt:lpstr>
      <vt:lpstr>Data Collection</vt:lpstr>
      <vt:lpstr>Data Collection</vt:lpstr>
      <vt:lpstr>Data Cleaning</vt:lpstr>
      <vt:lpstr>Data Summary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Thank you   Q &amp; A</vt:lpstr>
    </vt:vector>
  </TitlesOfParts>
  <Company>PSEG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DATA ANALYSIS by Music Notes</dc:title>
  <dc:creator>Singh, Veethika</dc:creator>
  <cp:lastModifiedBy>Singh, Veethika</cp:lastModifiedBy>
  <cp:revision>1</cp:revision>
  <dcterms:created xsi:type="dcterms:W3CDTF">2024-01-04T21:46:43Z</dcterms:created>
  <dcterms:modified xsi:type="dcterms:W3CDTF">2024-01-04T22:28:03Z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1735711-3074-40fb-abee-245951e65a67_Enabled">
    <vt:lpwstr>true</vt:lpwstr>
  </property>
  <property fmtid="{D5CDD505-2E9C-101B-9397-08002B2CF9AE}" pid="3" name="MSIP_Label_91735711-3074-40fb-abee-245951e65a67_SetDate">
    <vt:lpwstr>2024-01-04T22:28:03Z</vt:lpwstr>
  </property>
  <property fmtid="{D5CDD505-2E9C-101B-9397-08002B2CF9AE}" pid="4" name="MSIP_Label_91735711-3074-40fb-abee-245951e65a67_Method">
    <vt:lpwstr>Standard</vt:lpwstr>
  </property>
  <property fmtid="{D5CDD505-2E9C-101B-9397-08002B2CF9AE}" pid="5" name="MSIP_Label_91735711-3074-40fb-abee-245951e65a67_Name">
    <vt:lpwstr>Internal Use Editable</vt:lpwstr>
  </property>
  <property fmtid="{D5CDD505-2E9C-101B-9397-08002B2CF9AE}" pid="6" name="MSIP_Label_91735711-3074-40fb-abee-245951e65a67_SiteId">
    <vt:lpwstr>490bf92a-5045-4d52-9812-6b2f8bf300da</vt:lpwstr>
  </property>
  <property fmtid="{D5CDD505-2E9C-101B-9397-08002B2CF9AE}" pid="7" name="MSIP_Label_91735711-3074-40fb-abee-245951e65a67_ActionId">
    <vt:lpwstr>c80fcdff-64a5-4cfe-8d0e-7ad699d19a95</vt:lpwstr>
  </property>
  <property fmtid="{D5CDD505-2E9C-101B-9397-08002B2CF9AE}" pid="8" name="MSIP_Label_91735711-3074-40fb-abee-245951e65a67_ContentBits">
    <vt:lpwstr>0</vt:lpwstr>
  </property>
</Properties>
</file>