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Katherine </a:t>
            </a:r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Covid-19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683"/>
              </p:ext>
            </p:extLst>
          </p:nvPr>
        </p:nvGraphicFramePr>
        <p:xfrm>
          <a:off x="1154953" y="3234690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D8958-8D7A-2540-E1D9-F9C97CA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1" y="2980214"/>
            <a:ext cx="5334918" cy="320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0AB45-2F5D-9FF8-F71D-7A39364174C6}"/>
              </a:ext>
            </a:extLst>
          </p:cNvPr>
          <p:cNvSpPr txBox="1"/>
          <p:nvPr/>
        </p:nvSpPr>
        <p:spPr>
          <a:xfrm>
            <a:off x="926353" y="5244857"/>
            <a:ext cx="585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clearly show the music streaming increase approximately 4.0B from 2019- 2020. Also note that 2021 streaming data is for 6 month. </a:t>
            </a:r>
          </a:p>
          <a:p>
            <a:r>
              <a:rPr lang="en-US" dirty="0"/>
              <a:t>We estimate that the streaming for the year 2021 year end would  reach 78.0 B streams.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070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 Covid-19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5F8-507A-321C-2D2B-BB60D337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3011168"/>
            <a:ext cx="8803341" cy="3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1CE95-5A5E-4483-C967-3CFC6EC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8" y="2902348"/>
            <a:ext cx="4395474" cy="3192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037A-6903-1328-9D09-A859B1318736}"/>
              </a:ext>
            </a:extLst>
          </p:cNvPr>
          <p:cNvSpPr txBox="1"/>
          <p:nvPr/>
        </p:nvSpPr>
        <p:spPr>
          <a:xfrm>
            <a:off x="1154954" y="6019800"/>
            <a:ext cx="826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trend the music streaming took from 2017 – 2021</a:t>
            </a:r>
          </a:p>
          <a:p>
            <a:r>
              <a:rPr lang="en-US" dirty="0"/>
              <a:t>There is a positive correlation between music streamed and covid 19 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902348"/>
            <a:ext cx="4121431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the </a:t>
            </a:r>
            <a:r>
              <a:rPr lang="en-US" b="1" dirty="0" err="1">
                <a:solidFill>
                  <a:schemeClr val="accent1"/>
                </a:solidFill>
              </a:rPr>
              <a:t>Spoitify</a:t>
            </a:r>
            <a:r>
              <a:rPr lang="en-US" b="1" dirty="0">
                <a:solidFill>
                  <a:schemeClr val="accent1"/>
                </a:solidFill>
              </a:rPr>
              <a:t>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was retrieved from sites 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It was analyzed from </a:t>
            </a:r>
            <a:r>
              <a:rPr lang="en-US" b="1" dirty="0">
                <a:solidFill>
                  <a:schemeClr val="accent1"/>
                </a:solidFill>
                <a:latin typeface="-apple-system"/>
              </a:rPr>
              <a:t>Kaggle and Spotify API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data retrieved from Spotify was very huge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It was saved to a CSV file for further analysis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cleaned using excel comparison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Merging?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Duplicates?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Data was summarized per year -2017-2021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The summary data provided a statistical representation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290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7" y="2252268"/>
            <a:ext cx="8825659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 of Most Streamed Artist Pre and post covid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4532985"/>
            <a:ext cx="3028221" cy="2271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83" y="2325015"/>
            <a:ext cx="4170906" cy="231113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2463"/>
              </p:ext>
            </p:extLst>
          </p:nvPr>
        </p:nvGraphicFramePr>
        <p:xfrm>
          <a:off x="241182" y="2863587"/>
          <a:ext cx="5393137" cy="1703070"/>
        </p:xfrm>
        <a:graphic>
          <a:graphicData uri="http://schemas.openxmlformats.org/drawingml/2006/table">
            <a:tbl>
              <a:tblPr/>
              <a:tblGrid>
                <a:gridCol w="980381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59184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2820909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ABD004-8A00-9AE1-3D92-6A9C7A4CCB88}"/>
              </a:ext>
            </a:extLst>
          </p:cNvPr>
          <p:cNvSpPr txBox="1"/>
          <p:nvPr/>
        </p:nvSpPr>
        <p:spPr>
          <a:xfrm>
            <a:off x="632012" y="5082988"/>
            <a:ext cx="46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Malone hold first place between the years 2018 and 2019.  then during covid Bad Bunny streams were the highest.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86000"/>
            <a:ext cx="8825659" cy="359833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Stream Artist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62F0-465A-D325-EEEE-9A50B6C3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95282"/>
            <a:ext cx="8825659" cy="3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8F7A-2837-3385-7DA8-E0AF27262B25}"/>
              </a:ext>
            </a:extLst>
          </p:cNvPr>
          <p:cNvSpPr txBox="1"/>
          <p:nvPr/>
        </p:nvSpPr>
        <p:spPr>
          <a:xfrm>
            <a:off x="932330" y="6019800"/>
            <a:ext cx="1032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though Bad bunny was not the highest Streamed Artist Through out the Years he was the most Streamed Artist in the heart of Covid Year 2020 with a 3.3 Million streamed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311</TotalTime>
  <Words>455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Data Collection</vt:lpstr>
      <vt:lpstr>Data Collection</vt:lpstr>
      <vt:lpstr>Data Cleaning</vt:lpstr>
      <vt:lpstr>Data Summary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Carmen Wiggins</cp:lastModifiedBy>
  <cp:revision>7</cp:revision>
  <cp:lastPrinted>2024-01-10T18:35:20Z</cp:lastPrinted>
  <dcterms:created xsi:type="dcterms:W3CDTF">2024-01-04T21:46:43Z</dcterms:created>
  <dcterms:modified xsi:type="dcterms:W3CDTF">2024-01-10T23:46:40Z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