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2BAE8-1ECE-47DA-8AA5-C9AA409CAD3C}" v="6" dt="2025-03-15T14:32:16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Aplin" userId="cb33744b-048a-4603-b7a6-59c9ee0ca832" providerId="ADAL" clId="{20C2BAE8-1ECE-47DA-8AA5-C9AA409CAD3C}"/>
    <pc:docChg chg="undo custSel modSld">
      <pc:chgData name="Edward Aplin" userId="cb33744b-048a-4603-b7a6-59c9ee0ca832" providerId="ADAL" clId="{20C2BAE8-1ECE-47DA-8AA5-C9AA409CAD3C}" dt="2025-03-15T16:36:10.147" v="177" actId="1035"/>
      <pc:docMkLst>
        <pc:docMk/>
      </pc:docMkLst>
      <pc:sldChg chg="addSp modSp mod">
        <pc:chgData name="Edward Aplin" userId="cb33744b-048a-4603-b7a6-59c9ee0ca832" providerId="ADAL" clId="{20C2BAE8-1ECE-47DA-8AA5-C9AA409CAD3C}" dt="2025-03-15T16:36:10.147" v="177" actId="1035"/>
        <pc:sldMkLst>
          <pc:docMk/>
          <pc:sldMk cId="1696154398" sldId="256"/>
        </pc:sldMkLst>
        <pc:spChg chg="add mod">
          <ac:chgData name="Edward Aplin" userId="cb33744b-048a-4603-b7a6-59c9ee0ca832" providerId="ADAL" clId="{20C2BAE8-1ECE-47DA-8AA5-C9AA409CAD3C}" dt="2025-03-15T16:16:05.646" v="156" actId="14100"/>
          <ac:spMkLst>
            <pc:docMk/>
            <pc:sldMk cId="1696154398" sldId="256"/>
            <ac:spMk id="16" creationId="{F04172BD-56BA-45B9-B175-0D5DDFBF0B89}"/>
          </ac:spMkLst>
        </pc:spChg>
        <pc:spChg chg="add mod">
          <ac:chgData name="Edward Aplin" userId="cb33744b-048a-4603-b7a6-59c9ee0ca832" providerId="ADAL" clId="{20C2BAE8-1ECE-47DA-8AA5-C9AA409CAD3C}" dt="2025-03-15T16:16:31.433" v="158" actId="14100"/>
          <ac:spMkLst>
            <pc:docMk/>
            <pc:sldMk cId="1696154398" sldId="256"/>
            <ac:spMk id="17" creationId="{2B9D66D9-85A0-9591-D904-DFDB911314C7}"/>
          </ac:spMkLst>
        </pc:spChg>
        <pc:spChg chg="add mod">
          <ac:chgData name="Edward Aplin" userId="cb33744b-048a-4603-b7a6-59c9ee0ca832" providerId="ADAL" clId="{20C2BAE8-1ECE-47DA-8AA5-C9AA409CAD3C}" dt="2025-03-15T16:16:31.433" v="158" actId="14100"/>
          <ac:spMkLst>
            <pc:docMk/>
            <pc:sldMk cId="1696154398" sldId="256"/>
            <ac:spMk id="18" creationId="{B2C015F0-89AC-6316-45DF-3DE3680B1D89}"/>
          </ac:spMkLst>
        </pc:spChg>
        <pc:spChg chg="add mod">
          <ac:chgData name="Edward Aplin" userId="cb33744b-048a-4603-b7a6-59c9ee0ca832" providerId="ADAL" clId="{20C2BAE8-1ECE-47DA-8AA5-C9AA409CAD3C}" dt="2025-03-15T14:32:10.455" v="129" actId="1076"/>
          <ac:spMkLst>
            <pc:docMk/>
            <pc:sldMk cId="1696154398" sldId="256"/>
            <ac:spMk id="19" creationId="{E169972C-5EDB-FD18-BAD9-D09112572A42}"/>
          </ac:spMkLst>
        </pc:spChg>
        <pc:spChg chg="add mod">
          <ac:chgData name="Edward Aplin" userId="cb33744b-048a-4603-b7a6-59c9ee0ca832" providerId="ADAL" clId="{20C2BAE8-1ECE-47DA-8AA5-C9AA409CAD3C}" dt="2025-03-15T16:36:10.147" v="177" actId="1035"/>
          <ac:spMkLst>
            <pc:docMk/>
            <pc:sldMk cId="1696154398" sldId="256"/>
            <ac:spMk id="20" creationId="{1A4D26E7-D61F-A8F0-0974-DAB7259A7BAD}"/>
          </ac:spMkLst>
        </pc:spChg>
        <pc:spChg chg="add mod">
          <ac:chgData name="Edward Aplin" userId="cb33744b-048a-4603-b7a6-59c9ee0ca832" providerId="ADAL" clId="{20C2BAE8-1ECE-47DA-8AA5-C9AA409CAD3C}" dt="2025-03-15T16:36:10.147" v="177" actId="1035"/>
          <ac:spMkLst>
            <pc:docMk/>
            <pc:sldMk cId="1696154398" sldId="256"/>
            <ac:spMk id="21" creationId="{134F6EB1-E365-2969-5242-BF0585FDA753}"/>
          </ac:spMkLst>
        </pc:spChg>
        <pc:spChg chg="add mod">
          <ac:chgData name="Edward Aplin" userId="cb33744b-048a-4603-b7a6-59c9ee0ca832" providerId="ADAL" clId="{20C2BAE8-1ECE-47DA-8AA5-C9AA409CAD3C}" dt="2025-03-15T16:36:10.147" v="177" actId="1035"/>
          <ac:spMkLst>
            <pc:docMk/>
            <pc:sldMk cId="1696154398" sldId="256"/>
            <ac:spMk id="22" creationId="{42945903-B0A3-B8ED-5FA8-82C34D4502F7}"/>
          </ac:spMkLst>
        </pc:spChg>
        <pc:picChg chg="mod">
          <ac:chgData name="Edward Aplin" userId="cb33744b-048a-4603-b7a6-59c9ee0ca832" providerId="ADAL" clId="{20C2BAE8-1ECE-47DA-8AA5-C9AA409CAD3C}" dt="2025-03-15T14:26:44.330" v="0" actId="1076"/>
          <ac:picMkLst>
            <pc:docMk/>
            <pc:sldMk cId="1696154398" sldId="256"/>
            <ac:picMk id="5" creationId="{4F1F90C8-3BCD-3E1D-9B7C-8CB52FFF0911}"/>
          </ac:picMkLst>
        </pc:picChg>
        <pc:picChg chg="mod">
          <ac:chgData name="Edward Aplin" userId="cb33744b-048a-4603-b7a6-59c9ee0ca832" providerId="ADAL" clId="{20C2BAE8-1ECE-47DA-8AA5-C9AA409CAD3C}" dt="2025-03-15T16:35:49.026" v="170" actId="1035"/>
          <ac:picMkLst>
            <pc:docMk/>
            <pc:sldMk cId="1696154398" sldId="256"/>
            <ac:picMk id="7" creationId="{D1AFB375-17BA-F062-F50A-518E15143AA4}"/>
          </ac:picMkLst>
        </pc:picChg>
        <pc:picChg chg="mod">
          <ac:chgData name="Edward Aplin" userId="cb33744b-048a-4603-b7a6-59c9ee0ca832" providerId="ADAL" clId="{20C2BAE8-1ECE-47DA-8AA5-C9AA409CAD3C}" dt="2025-03-15T16:35:49.026" v="170" actId="1035"/>
          <ac:picMkLst>
            <pc:docMk/>
            <pc:sldMk cId="1696154398" sldId="256"/>
            <ac:picMk id="9" creationId="{55723C89-4C17-8429-42BE-E62ECEF83F49}"/>
          </ac:picMkLst>
        </pc:picChg>
        <pc:picChg chg="mod">
          <ac:chgData name="Edward Aplin" userId="cb33744b-048a-4603-b7a6-59c9ee0ca832" providerId="ADAL" clId="{20C2BAE8-1ECE-47DA-8AA5-C9AA409CAD3C}" dt="2025-03-15T14:26:44.330" v="0" actId="1076"/>
          <ac:picMkLst>
            <pc:docMk/>
            <pc:sldMk cId="1696154398" sldId="256"/>
            <ac:picMk id="11" creationId="{10F5EF6B-DD17-1A36-4377-709D8690347A}"/>
          </ac:picMkLst>
        </pc:picChg>
        <pc:picChg chg="mod">
          <ac:chgData name="Edward Aplin" userId="cb33744b-048a-4603-b7a6-59c9ee0ca832" providerId="ADAL" clId="{20C2BAE8-1ECE-47DA-8AA5-C9AA409CAD3C}" dt="2025-03-15T16:35:49.026" v="170" actId="1035"/>
          <ac:picMkLst>
            <pc:docMk/>
            <pc:sldMk cId="1696154398" sldId="256"/>
            <ac:picMk id="13" creationId="{A25FCA2C-945F-6C76-867E-411287C1B1CC}"/>
          </ac:picMkLst>
        </pc:picChg>
        <pc:picChg chg="mod">
          <ac:chgData name="Edward Aplin" userId="cb33744b-048a-4603-b7a6-59c9ee0ca832" providerId="ADAL" clId="{20C2BAE8-1ECE-47DA-8AA5-C9AA409CAD3C}" dt="2025-03-15T14:26:44.330" v="0" actId="1076"/>
          <ac:picMkLst>
            <pc:docMk/>
            <pc:sldMk cId="1696154398" sldId="256"/>
            <ac:picMk id="15" creationId="{BC23D170-ADA3-53FD-5527-5ECDA6F2450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9248C-98EE-7D57-E626-F82F55FB6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6EF09-488A-0145-C1BA-B6F97D163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7CE9A-BA41-D6B0-CC62-A8BB8BBB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96FD-D431-4C7E-B1E2-F1FA07FA29D6}" type="datetimeFigureOut">
              <a:rPr lang="en-GB" smtClean="0"/>
              <a:t>15/03/2025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9F3C5-A6BD-F3F6-1176-E1F50963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C1584-0C3F-9956-7862-05C0261A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4FBD-AC7E-4B8E-9B56-EA87CB26B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85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9018-8D5F-4636-CF4B-362742D0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ED085-EF39-F6BF-B963-225549344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078C5-BD7C-0210-2FA9-57163A8E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96FD-D431-4C7E-B1E2-F1FA07FA29D6}" type="datetimeFigureOut">
              <a:rPr lang="en-GB" smtClean="0"/>
              <a:t>15/03/2025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229E2-1EF8-D08D-274B-A6DD1AF80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9A58A-9EA7-3EE0-BD34-A01F6F38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4FBD-AC7E-4B8E-9B56-EA87CB26B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54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96DB1-AF26-CFE6-13DD-7FB962864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17B56-24FE-9054-70CB-0014D3AB4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C251A-AD03-ABC9-8CE2-E324A0A74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96FD-D431-4C7E-B1E2-F1FA07FA29D6}" type="datetimeFigureOut">
              <a:rPr lang="en-GB" smtClean="0"/>
              <a:t>15/03/2025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DD6DC-0E4A-FC7A-9C69-5F2A2E57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C73CE-2C0E-E55D-351A-72AEF7C3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4FBD-AC7E-4B8E-9B56-EA87CB26B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39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5275-5535-1E82-ABAD-9953EE7B3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25D93-E4EE-FEF3-8B6A-12B82A5BF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B7385-AFDA-077D-84CA-21EB735A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96FD-D431-4C7E-B1E2-F1FA07FA29D6}" type="datetimeFigureOut">
              <a:rPr lang="en-GB" smtClean="0"/>
              <a:t>15/03/2025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9B790-2C89-8B75-AD9A-DD4AC05CE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A5819-2320-37FC-001F-B5883803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4FBD-AC7E-4B8E-9B56-EA87CB26B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19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E05A-6B38-3A31-5397-70AD3C4BE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D46D0-C028-BA72-363E-E986CA6DF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96E94-B426-6809-13A8-CCBC0FCA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96FD-D431-4C7E-B1E2-F1FA07FA29D6}" type="datetimeFigureOut">
              <a:rPr lang="en-GB" smtClean="0"/>
              <a:t>15/03/2025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49A6E-4423-A3C0-75A9-5585877E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6104D-C510-9B78-EC1D-540E096B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4FBD-AC7E-4B8E-9B56-EA87CB26B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1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1404-4EA8-73F8-F66F-A8A6F132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7F81A-66F2-DDAC-4974-5F5A52859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565AD-0F92-BD2E-C475-DA252F3B1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9DAFC-2483-EA1D-1E59-51DD0C33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96FD-D431-4C7E-B1E2-F1FA07FA29D6}" type="datetimeFigureOut">
              <a:rPr lang="en-GB" smtClean="0"/>
              <a:t>15/03/2025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F7943-FBC8-328C-30BC-616BAA10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59370-D862-19C8-6EB2-2A7271E4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4FBD-AC7E-4B8E-9B56-EA87CB26B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46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7051-6762-B3E3-28F7-8E46C808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C7B57-BEED-C8F8-ED6C-FE4E8878E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E9C6E-F580-7F71-408D-17E73D4A7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F033F-388D-4306-0416-2A131AB10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5B6E7-4A50-0DFF-E9D0-73D4FE4DA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78A0B-B80D-AA35-7767-E54F49035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96FD-D431-4C7E-B1E2-F1FA07FA29D6}" type="datetimeFigureOut">
              <a:rPr lang="en-GB" smtClean="0"/>
              <a:t>15/03/2025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CDAD1-7775-B4C3-1629-2984F7E1A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49453-5950-DB62-2EDC-EE92E194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4FBD-AC7E-4B8E-9B56-EA87CB26B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6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C800E-CC15-38AD-F375-26240F949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A0640D-27BC-F4BF-16BE-CFD64D1F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96FD-D431-4C7E-B1E2-F1FA07FA29D6}" type="datetimeFigureOut">
              <a:rPr lang="en-GB" smtClean="0"/>
              <a:t>15/03/2025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C3888-2FA0-D56B-073F-EA833FAFC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0A9AA-B6DF-A907-C7F9-045E87F6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4FBD-AC7E-4B8E-9B56-EA87CB26B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38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6F3A65-C42B-D92B-73EB-BF8D9BB6B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96FD-D431-4C7E-B1E2-F1FA07FA29D6}" type="datetimeFigureOut">
              <a:rPr lang="en-GB" smtClean="0"/>
              <a:t>15/03/2025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6741C-504A-C692-2023-1EF19E98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224C1-45B9-55F6-8573-4FAA815B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4FBD-AC7E-4B8E-9B56-EA87CB26B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45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1B3E-3286-7AAE-E83B-B20DFFDA0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75D89-7DE7-8A65-B490-D60CB165D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B004D-65E1-2B13-A4AC-073E7A740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F8D33-B791-FD44-DAA9-74E9C74B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96FD-D431-4C7E-B1E2-F1FA07FA29D6}" type="datetimeFigureOut">
              <a:rPr lang="en-GB" smtClean="0"/>
              <a:t>15/03/2025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EEFE3-3C3D-1AB6-0331-34889D58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635A2-B364-D7C3-D4BD-3E26BE2F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4FBD-AC7E-4B8E-9B56-EA87CB26B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95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E6E10-B2A0-97EC-0F85-FBFB4EDA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78699B-D2B7-BF62-782E-7E15F1EDE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43A79-3432-79F8-C9D4-384AD9F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4E851-7B3D-3B3A-F0FD-E99F0765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96FD-D431-4C7E-B1E2-F1FA07FA29D6}" type="datetimeFigureOut">
              <a:rPr lang="en-GB" smtClean="0"/>
              <a:t>15/03/2025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9A36D-B058-9E6D-9F45-CFC637DE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7994E-EA68-C8C7-3F10-28070B6D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4FBD-AC7E-4B8E-9B56-EA87CB26B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09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A0B95-3859-401E-DBD0-226CD236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B4774-F816-EEC6-AB5D-19A3E0B6E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9BD46-0893-3CDB-A7C7-61F2B33B2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7096FD-D431-4C7E-B1E2-F1FA07FA29D6}" type="datetimeFigureOut">
              <a:rPr lang="en-GB" smtClean="0"/>
              <a:t>15/03/2025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371B3-91A1-3195-5E77-CE2E79541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E449A-F24C-75D9-8DC8-4928E92EE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0E4FBD-AC7E-4B8E-9B56-EA87CB26B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4F1F90C8-3BCD-3E1D-9B7C-8CB52FFF0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734" y="3673928"/>
            <a:ext cx="3980088" cy="318407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1AFB375-17BA-F062-F50A-518E15143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734" y="190066"/>
            <a:ext cx="3980088" cy="318407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5723C89-4C17-8429-42BE-E62ECEF83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31821" y="190066"/>
            <a:ext cx="3980089" cy="318407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0F5EF6B-DD17-1A36-4377-709D869034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31822" y="3673930"/>
            <a:ext cx="3980088" cy="318407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25FCA2C-945F-6C76-867E-411287C1B1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11910" y="214558"/>
            <a:ext cx="3980090" cy="3184072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C23D170-ADA3-53FD-5527-5ECDA6F245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11910" y="3673928"/>
            <a:ext cx="3980090" cy="31840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4172BD-56BA-45B9-B175-0D5DDFBF0B89}"/>
              </a:ext>
            </a:extLst>
          </p:cNvPr>
          <p:cNvSpPr txBox="1"/>
          <p:nvPr/>
        </p:nvSpPr>
        <p:spPr>
          <a:xfrm>
            <a:off x="251730" y="84276"/>
            <a:ext cx="4065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a) Standard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9D66D9-85A0-9591-D904-DFDB911314C7}"/>
              </a:ext>
            </a:extLst>
          </p:cNvPr>
          <p:cNvSpPr txBox="1"/>
          <p:nvPr/>
        </p:nvSpPr>
        <p:spPr>
          <a:xfrm>
            <a:off x="4317084" y="54405"/>
            <a:ext cx="398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c) Log transformed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C015F0-89AC-6316-45DF-3DE3680B1D89}"/>
              </a:ext>
            </a:extLst>
          </p:cNvPr>
          <p:cNvSpPr txBox="1"/>
          <p:nvPr/>
        </p:nvSpPr>
        <p:spPr>
          <a:xfrm>
            <a:off x="8297174" y="57033"/>
            <a:ext cx="398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e) Polynomial 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4D26E7-D61F-A8F0-0974-DAB7259A7BAD}"/>
              </a:ext>
            </a:extLst>
          </p:cNvPr>
          <p:cNvSpPr txBox="1"/>
          <p:nvPr/>
        </p:nvSpPr>
        <p:spPr>
          <a:xfrm>
            <a:off x="336996" y="3515404"/>
            <a:ext cx="398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b) Standard Model (-outlier)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4F6EB1-E365-2969-5242-BF0585FDA753}"/>
              </a:ext>
            </a:extLst>
          </p:cNvPr>
          <p:cNvSpPr txBox="1"/>
          <p:nvPr/>
        </p:nvSpPr>
        <p:spPr>
          <a:xfrm>
            <a:off x="4317084" y="3485533"/>
            <a:ext cx="398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d) Log transformed Model (-outlier)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945903-B0A3-B8ED-5FA8-82C34D4502F7}"/>
              </a:ext>
            </a:extLst>
          </p:cNvPr>
          <p:cNvSpPr txBox="1"/>
          <p:nvPr/>
        </p:nvSpPr>
        <p:spPr>
          <a:xfrm>
            <a:off x="8297174" y="3488161"/>
            <a:ext cx="398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f) Polynomial Model (-outlier)</a:t>
            </a:r>
          </a:p>
        </p:txBody>
      </p:sp>
    </p:spTree>
    <p:extLst>
      <p:ext uri="{BB962C8B-B14F-4D97-AF65-F5344CB8AC3E}">
        <p14:creationId xmlns:p14="http://schemas.microsoft.com/office/powerpoint/2010/main" val="1696154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Edward Aplin</dc:creator>
  <cp:lastModifiedBy>Edward Aplin</cp:lastModifiedBy>
  <cp:revision>1</cp:revision>
  <dcterms:created xsi:type="dcterms:W3CDTF">2025-03-15T14:22:06Z</dcterms:created>
  <dcterms:modified xsi:type="dcterms:W3CDTF">2025-03-15T16:36:19Z</dcterms:modified>
</cp:coreProperties>
</file>