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72" r:id="rId3"/>
    <p:sldId id="274"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94715"/>
  </p:normalViewPr>
  <p:slideViewPr>
    <p:cSldViewPr snapToGrid="0">
      <p:cViewPr varScale="1">
        <p:scale>
          <a:sx n="47" d="100"/>
          <a:sy n="47" d="100"/>
        </p:scale>
        <p:origin x="48"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E6C8-AF71-A84D-BEB1-F9D3480EE114}" type="datetimeFigureOut">
              <a:rPr lang="en-US" smtClean="0"/>
              <a:t>11/30/2019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2E745-806A-F943-B92F-B3666785A810}" type="slidenum">
              <a:rPr lang="en-US" smtClean="0"/>
              <a:t>‹#›</a:t>
            </a:fld>
            <a:endParaRPr lang="en-US"/>
          </a:p>
        </p:txBody>
      </p:sp>
    </p:spTree>
    <p:extLst>
      <p:ext uri="{BB962C8B-B14F-4D97-AF65-F5344CB8AC3E}">
        <p14:creationId xmlns:p14="http://schemas.microsoft.com/office/powerpoint/2010/main" val="178031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2E745-806A-F943-B92F-B3666785A810}" type="slidenum">
              <a:rPr lang="en-US" smtClean="0"/>
              <a:t>2</a:t>
            </a:fld>
            <a:endParaRPr lang="en-US"/>
          </a:p>
        </p:txBody>
      </p:sp>
    </p:spTree>
    <p:extLst>
      <p:ext uri="{BB962C8B-B14F-4D97-AF65-F5344CB8AC3E}">
        <p14:creationId xmlns:p14="http://schemas.microsoft.com/office/powerpoint/2010/main" val="25173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683" y="706106"/>
            <a:ext cx="10993549" cy="1475013"/>
          </a:xfrm>
        </p:spPr>
        <p:txBody>
          <a:bodyPr>
            <a:normAutofit/>
          </a:bodyPr>
          <a:lstStyle/>
          <a:p>
            <a:r>
              <a:rPr lang="en-US" sz="4800" dirty="0" smtClean="0"/>
              <a:t>Plants vs zombies</a:t>
            </a:r>
            <a:endParaRPr lang="en-IN" sz="4800" dirty="0"/>
          </a:p>
        </p:txBody>
      </p:sp>
      <p:sp>
        <p:nvSpPr>
          <p:cNvPr id="3" name="Subtitle 2"/>
          <p:cNvSpPr>
            <a:spLocks noGrp="1"/>
          </p:cNvSpPr>
          <p:nvPr>
            <p:ph type="subTitle" idx="1"/>
          </p:nvPr>
        </p:nvSpPr>
        <p:spPr>
          <a:xfrm>
            <a:off x="581194" y="2181120"/>
            <a:ext cx="10993546" cy="747484"/>
          </a:xfrm>
        </p:spPr>
        <p:txBody>
          <a:bodyPr>
            <a:normAutofit lnSpcReduction="10000"/>
          </a:bodyPr>
          <a:lstStyle/>
          <a:p>
            <a:r>
              <a:rPr lang="en-US" dirty="0" smtClean="0"/>
              <a:t> Ashmit Dassi (2018024)</a:t>
            </a:r>
          </a:p>
          <a:p>
            <a:r>
              <a:rPr lang="en-US" dirty="0" smtClean="0"/>
              <a:t>Ojas saxena (2018352)   group(20)</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17" y="1512645"/>
            <a:ext cx="1176515" cy="133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692" y="5014232"/>
            <a:ext cx="868994" cy="1394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98" y="5488440"/>
            <a:ext cx="920474" cy="920474"/>
          </a:xfrm>
          <a:prstGeom prst="rect">
            <a:avLst/>
          </a:prstGeom>
        </p:spPr>
      </p:pic>
    </p:spTree>
    <p:extLst>
      <p:ext uri="{BB962C8B-B14F-4D97-AF65-F5344CB8AC3E}">
        <p14:creationId xmlns:p14="http://schemas.microsoft.com/office/powerpoint/2010/main" val="1825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F14249E-F80F-1745-BDC4-14A523088C4E}"/>
              </a:ext>
            </a:extLst>
          </p:cNvPr>
          <p:cNvSpPr>
            <a:spLocks noGrp="1"/>
          </p:cNvSpPr>
          <p:nvPr>
            <p:ph type="title"/>
          </p:nvPr>
        </p:nvSpPr>
        <p:spPr/>
        <p:txBody>
          <a:bodyPr/>
          <a:lstStyle/>
          <a:p>
            <a:r>
              <a:rPr lang="en-US" dirty="0" smtClean="0"/>
              <a:t>Game Design and implementation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 JavaFX and Scene Builder was used to build and implement the game.  lawn Image View, buttons and other static GUI components that are present in the lawn is all implemented by using FXML with the help of SceneBuilder. </a:t>
            </a:r>
          </a:p>
          <a:p>
            <a:r>
              <a:rPr lang="en-US" dirty="0" smtClean="0"/>
              <a:t>The controller class that handles the functionality of all the button listener functions and various other methods is connected to it’s specific FXML file</a:t>
            </a:r>
          </a:p>
          <a:p>
            <a:r>
              <a:rPr lang="en-US" dirty="0" smtClean="0"/>
              <a:t>Zombies, Plants  bullets and other dynamic GUI components are implemented by generating a new Image View and adding that Image View and making it visible in the game pane.</a:t>
            </a:r>
          </a:p>
          <a:p>
            <a:r>
              <a:rPr lang="en-US" dirty="0" smtClean="0"/>
              <a:t>We used separate </a:t>
            </a:r>
            <a:r>
              <a:rPr lang="en-US" dirty="0" err="1" smtClean="0"/>
              <a:t>ArrayLists</a:t>
            </a:r>
            <a:r>
              <a:rPr lang="en-US" dirty="0" smtClean="0"/>
              <a:t> for different zombies </a:t>
            </a:r>
            <a:r>
              <a:rPr lang="en-US" smtClean="0"/>
              <a:t>and plants </a:t>
            </a:r>
            <a:endParaRPr lang="en-US" dirty="0" smtClean="0"/>
          </a:p>
        </p:txBody>
      </p:sp>
    </p:spTree>
    <p:extLst>
      <p:ext uri="{BB962C8B-B14F-4D97-AF65-F5344CB8AC3E}">
        <p14:creationId xmlns:p14="http://schemas.microsoft.com/office/powerpoint/2010/main" val="40001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Effort</a:t>
            </a:r>
            <a:endParaRPr lang="en-IN" dirty="0"/>
          </a:p>
        </p:txBody>
      </p:sp>
      <p:sp>
        <p:nvSpPr>
          <p:cNvPr id="3" name="Content Placeholder 2"/>
          <p:cNvSpPr>
            <a:spLocks noGrp="1"/>
          </p:cNvSpPr>
          <p:nvPr>
            <p:ph idx="1"/>
          </p:nvPr>
        </p:nvSpPr>
        <p:spPr/>
        <p:txBody>
          <a:bodyPr/>
          <a:lstStyle/>
          <a:p>
            <a:r>
              <a:rPr lang="en-US" dirty="0" smtClean="0"/>
              <a:t>Ojas Saxena:  discussed UML and demonstrated different type of relationships </a:t>
            </a:r>
          </a:p>
          <a:p>
            <a:r>
              <a:rPr lang="en-US" dirty="0" smtClean="0"/>
              <a:t>With the help of scene builder implemented the static GUI components </a:t>
            </a:r>
          </a:p>
          <a:p>
            <a:r>
              <a:rPr lang="en-US" dirty="0" smtClean="0"/>
              <a:t> Handled all the linking of frontend and backend for the last deadline as well as writing majority of the logic</a:t>
            </a:r>
          </a:p>
          <a:p>
            <a:r>
              <a:rPr lang="en-US" dirty="0" smtClean="0"/>
              <a:t>Ashmit Dassi: Made UML and use case diagram and demonstrated different types of relationships</a:t>
            </a:r>
          </a:p>
          <a:p>
            <a:r>
              <a:rPr lang="en-US" dirty="0" smtClean="0"/>
              <a:t>Made different scenes and fixed timeline for it in the scene builder</a:t>
            </a:r>
          </a:p>
          <a:p>
            <a:r>
              <a:rPr lang="en-US" dirty="0" smtClean="0"/>
              <a:t>Made the major classes and helped with the logic and implementation of different classes in the code</a:t>
            </a:r>
          </a:p>
          <a:p>
            <a:endParaRPr lang="en-IN" dirty="0"/>
          </a:p>
        </p:txBody>
      </p:sp>
    </p:spTree>
    <p:extLst>
      <p:ext uri="{BB962C8B-B14F-4D97-AF65-F5344CB8AC3E}">
        <p14:creationId xmlns:p14="http://schemas.microsoft.com/office/powerpoint/2010/main" val="1430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42B6E-1B30-3D40-B299-A1EB5D27560A}"/>
              </a:ext>
            </a:extLst>
          </p:cNvPr>
          <p:cNvSpPr>
            <a:spLocks noGrp="1"/>
          </p:cNvSpPr>
          <p:nvPr>
            <p:ph type="title"/>
          </p:nvPr>
        </p:nvSpPr>
        <p:spPr/>
        <p:txBody>
          <a:bodyPr/>
          <a:lstStyle/>
          <a:p>
            <a:r>
              <a:rPr lang="en-US" dirty="0" smtClean="0"/>
              <a:t>Bonus feature</a:t>
            </a:r>
            <a:endParaRPr lang="en-US" dirty="0"/>
          </a:p>
        </p:txBody>
      </p:sp>
      <p:sp>
        <p:nvSpPr>
          <p:cNvPr id="3" name="Content Placeholder 2">
            <a:extLst>
              <a:ext uri="{FF2B5EF4-FFF2-40B4-BE49-F238E27FC236}">
                <a16:creationId xmlns:a16="http://schemas.microsoft.com/office/drawing/2014/main" xmlns="" id="{D949FE9E-042C-184D-8999-8CE5A1A39FB5}"/>
              </a:ext>
            </a:extLst>
          </p:cNvPr>
          <p:cNvSpPr>
            <a:spLocks noGrp="1"/>
          </p:cNvSpPr>
          <p:nvPr>
            <p:ph idx="1"/>
          </p:nvPr>
        </p:nvSpPr>
        <p:spPr>
          <a:xfrm>
            <a:off x="581192" y="2180496"/>
            <a:ext cx="7991308" cy="4100561"/>
          </a:xfrm>
        </p:spPr>
        <p:txBody>
          <a:bodyPr>
            <a:normAutofit/>
          </a:bodyPr>
          <a:lstStyle/>
          <a:p>
            <a:r>
              <a:rPr lang="en-US" sz="2000" dirty="0"/>
              <a:t>On clicking the bonus icon for some cost it stops the zombie motion for 2 </a:t>
            </a:r>
            <a:r>
              <a:rPr lang="en-US" sz="2000" dirty="0" smtClean="0"/>
              <a:t>seconds.</a:t>
            </a:r>
            <a:endParaRPr lang="en-US" sz="2000" dirty="0"/>
          </a:p>
          <a:p>
            <a:r>
              <a:rPr lang="en-US" sz="2000" dirty="0" smtClean="0"/>
              <a:t>On clicking the bonus icon it tells us the path from where zombie is coming.</a:t>
            </a:r>
          </a:p>
          <a:p>
            <a:r>
              <a:rPr lang="en-US" sz="2000" dirty="0" smtClean="0"/>
              <a:t>A lot of sun tokens with value more than usual.</a:t>
            </a:r>
          </a:p>
          <a:p>
            <a:pPr marL="0" indent="0">
              <a:buNone/>
            </a:pPr>
            <a:endParaRPr lang="en-IN" sz="2000" dirty="0"/>
          </a:p>
          <a:p>
            <a:endParaRPr lang="en-US" sz="2000" dirty="0"/>
          </a:p>
        </p:txBody>
      </p:sp>
    </p:spTree>
    <p:extLst>
      <p:ext uri="{BB962C8B-B14F-4D97-AF65-F5344CB8AC3E}">
        <p14:creationId xmlns:p14="http://schemas.microsoft.com/office/powerpoint/2010/main" val="13374272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978</TotalTime>
  <Words>262</Words>
  <Application>Microsoft Office PowerPoint</Application>
  <PresentationFormat>Widescreen</PresentationFormat>
  <Paragraphs>21</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Plants vs zombies</vt:lpstr>
      <vt:lpstr>Game Design and implementation</vt:lpstr>
      <vt:lpstr>Individual Effort</vt:lpstr>
      <vt:lpstr>Bonus feature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PRINTERS</dc:title>
  <dc:creator>Ashmit Dassi</dc:creator>
  <cp:lastModifiedBy>Ashmit Dassi</cp:lastModifiedBy>
  <cp:revision>30</cp:revision>
  <dcterms:created xsi:type="dcterms:W3CDTF">2019-10-22T17:16:06Z</dcterms:created>
  <dcterms:modified xsi:type="dcterms:W3CDTF">2019-11-30T20:28:29Z</dcterms:modified>
</cp:coreProperties>
</file>