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8" r:id="rId2"/>
    <p:sldMasterId id="2147483730" r:id="rId3"/>
  </p:sldMasterIdLst>
  <p:sldIdLst>
    <p:sldId id="256" r:id="rId4"/>
    <p:sldId id="257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2489367" y="1350901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-305680" y="4529073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315127" y="5966683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4376951" y="635881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236400" y="561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73984" y="38776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5676233" y="65357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2079051" y="521405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5400000">
            <a:off x="8147005" y="3370524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7659567" y="-225812"/>
            <a:ext cx="4837029" cy="2492397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9723274" y="-464660"/>
            <a:ext cx="2782727" cy="131221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10800000">
            <a:off x="7513084" y="27722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10800000">
            <a:off x="10334133" y="13664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 rot="10800000">
            <a:off x="11973984" y="258636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 rot="10800000">
            <a:off x="6300600" y="18666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168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919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50570" y="5833112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8190315" y="5986753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8843178" y="5651433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9283203" y="5803116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3122308" y="6413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4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2246541" y="6209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4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4"/>
          <p:cNvSpPr/>
          <p:nvPr/>
        </p:nvSpPr>
        <p:spPr>
          <a:xfrm rot="5400000">
            <a:off x="11540741" y="5524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9823641" y="59320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4"/>
          <p:cNvSpPr/>
          <p:nvPr/>
        </p:nvSpPr>
        <p:spPr>
          <a:xfrm rot="5400000">
            <a:off x="7897541" y="6459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670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4497800" y="3917767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2302200" y="2276600"/>
            <a:ext cx="75876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6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3069101" y="-108066"/>
            <a:ext cx="7297068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4140987" y="-429169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6792151" y="-902353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5"/>
          <p:cNvSpPr/>
          <p:nvPr/>
        </p:nvSpPr>
        <p:spPr>
          <a:xfrm rot="5400000">
            <a:off x="8738584" y="6110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5"/>
          <p:cNvSpPr/>
          <p:nvPr/>
        </p:nvSpPr>
        <p:spPr>
          <a:xfrm rot="5400000">
            <a:off x="6030384" y="8657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 rot="5400000">
            <a:off x="10739717" y="12511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/>
          <p:nvPr/>
        </p:nvSpPr>
        <p:spPr>
          <a:xfrm rot="5400000">
            <a:off x="3804484" y="402317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rot="5400000">
            <a:off x="3201717" y="71978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2427964" y="5309824"/>
            <a:ext cx="7437272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5567584" y="6137925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5"/>
          <p:cNvSpPr/>
          <p:nvPr/>
        </p:nvSpPr>
        <p:spPr>
          <a:xfrm rot="5400000">
            <a:off x="5064076" y="5254274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3804500" y="5817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6772733" y="5860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2073333" y="64554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8911833" y="6237608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9601400" y="600654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410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9466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946667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9466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5059633" y="4701633"/>
            <a:ext cx="7026000" cy="21564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7"/>
          <p:cNvSpPr/>
          <p:nvPr/>
        </p:nvSpPr>
        <p:spPr>
          <a:xfrm flipH="1">
            <a:off x="5439212" y="0"/>
            <a:ext cx="5131661" cy="135386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7"/>
          <p:cNvSpPr/>
          <p:nvPr/>
        </p:nvSpPr>
        <p:spPr>
          <a:xfrm>
            <a:off x="6407814" y="0"/>
            <a:ext cx="7475269" cy="185117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>
            <a:off x="6531046" y="4407379"/>
            <a:ext cx="5661087" cy="2450735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 flipH="1">
            <a:off x="7372983" y="4407200"/>
            <a:ext cx="4819032" cy="2450509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7"/>
          <p:cNvSpPr/>
          <p:nvPr/>
        </p:nvSpPr>
        <p:spPr>
          <a:xfrm flipH="1">
            <a:off x="7061202" y="0"/>
            <a:ext cx="5130813" cy="162581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7"/>
          <p:cNvSpPr/>
          <p:nvPr/>
        </p:nvSpPr>
        <p:spPr>
          <a:xfrm rot="5400000">
            <a:off x="9692675" y="1407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7"/>
          <p:cNvSpPr/>
          <p:nvPr/>
        </p:nvSpPr>
        <p:spPr>
          <a:xfrm rot="5400000">
            <a:off x="7889759" y="1274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8816908" y="1204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/>
          <p:nvPr/>
        </p:nvSpPr>
        <p:spPr>
          <a:xfrm rot="5400000">
            <a:off x="7014808" y="42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5788908" y="63377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7101408" y="5772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9474675" y="4899608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1350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1179731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465900" y="2841217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6745064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7031233" y="2841233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3962397" y="4145967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4248567" y="4987633"/>
            <a:ext cx="36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8835768" y="5063337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8382701" y="6120386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8"/>
          <p:cNvSpPr/>
          <p:nvPr/>
        </p:nvSpPr>
        <p:spPr>
          <a:xfrm flipH="1">
            <a:off x="8319867" y="6323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8"/>
          <p:cNvSpPr/>
          <p:nvPr/>
        </p:nvSpPr>
        <p:spPr>
          <a:xfrm flipH="1">
            <a:off x="10491451" y="59787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8"/>
          <p:cNvSpPr/>
          <p:nvPr/>
        </p:nvSpPr>
        <p:spPr>
          <a:xfrm flipH="1">
            <a:off x="9995753" y="5449523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8"/>
          <p:cNvSpPr/>
          <p:nvPr/>
        </p:nvSpPr>
        <p:spPr>
          <a:xfrm flipH="1">
            <a:off x="10840100" y="54495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8"/>
          <p:cNvSpPr/>
          <p:nvPr/>
        </p:nvSpPr>
        <p:spPr>
          <a:xfrm flipH="1">
            <a:off x="11803117" y="4593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-332134" y="109445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/>
          <p:nvPr/>
        </p:nvSpPr>
        <p:spPr>
          <a:xfrm flipH="1">
            <a:off x="54305" y="-352349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541751" y="5734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398700" y="-84686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1279900" y="11890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8"/>
          <p:cNvSpPr/>
          <p:nvPr/>
        </p:nvSpPr>
        <p:spPr>
          <a:xfrm flipH="1">
            <a:off x="3737300" y="309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230084" y="19591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138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773400" y="3527567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913801" y="2809551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5253167" y="5312967"/>
            <a:ext cx="5612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5486567" y="4594967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200967" y="1742133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341367" y="1024133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5252842" y="163"/>
            <a:ext cx="6835569" cy="209761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696943" y="547339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743777" y="4964652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6684624" y="54"/>
            <a:ext cx="5507776" cy="238426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7505040" y="652"/>
            <a:ext cx="4686864" cy="238383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3986" y="5194622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9"/>
          <p:cNvSpPr/>
          <p:nvPr/>
        </p:nvSpPr>
        <p:spPr>
          <a:xfrm rot="5400000">
            <a:off x="4212592" y="56645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9"/>
          <p:cNvSpPr/>
          <p:nvPr/>
        </p:nvSpPr>
        <p:spPr>
          <a:xfrm rot="5400000">
            <a:off x="2037775" y="5686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964925" y="5616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9"/>
          <p:cNvSpPr/>
          <p:nvPr/>
        </p:nvSpPr>
        <p:spPr>
          <a:xfrm rot="5400000">
            <a:off x="1162825" y="4840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9"/>
          <p:cNvSpPr/>
          <p:nvPr/>
        </p:nvSpPr>
        <p:spPr>
          <a:xfrm rot="5400000">
            <a:off x="9095941" y="1052775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rot="5400000">
            <a:off x="6946459" y="1095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9667275" y="2384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9"/>
          <p:cNvSpPr/>
          <p:nvPr/>
        </p:nvSpPr>
        <p:spPr>
          <a:xfrm rot="5400000">
            <a:off x="5842841" y="1628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74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838833" y="484367"/>
            <a:ext cx="65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88690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321730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930553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2345684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1159135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121535" y="168311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2999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518785">
            <a:off x="9272764" y="155822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1"/>
          <p:cNvSpPr/>
          <p:nvPr/>
        </p:nvSpPr>
        <p:spPr>
          <a:xfrm rot="1519228">
            <a:off x="8013752" y="-781147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21"/>
          <p:cNvSpPr/>
          <p:nvPr/>
        </p:nvSpPr>
        <p:spPr>
          <a:xfrm rot="1518617" flipH="1">
            <a:off x="8006417" y="-670819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8785508" y="220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10675225" y="440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 rot="5400000">
            <a:off x="9748075" y="510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11463375" y="120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859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79994" y="140"/>
            <a:ext cx="4265252" cy="13090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5566" y="-213"/>
            <a:ext cx="3436647" cy="148816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2"/>
          <p:cNvSpPr/>
          <p:nvPr/>
        </p:nvSpPr>
        <p:spPr>
          <a:xfrm rot="10800000" flipH="1">
            <a:off x="15409" y="371"/>
            <a:ext cx="2924969" cy="14876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2"/>
          <p:cNvSpPr/>
          <p:nvPr/>
        </p:nvSpPr>
        <p:spPr>
          <a:xfrm rot="5400000" flipH="1">
            <a:off x="4345241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2"/>
          <p:cNvSpPr/>
          <p:nvPr/>
        </p:nvSpPr>
        <p:spPr>
          <a:xfrm rot="5400000" flipH="1">
            <a:off x="1696892" y="592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2"/>
          <p:cNvSpPr/>
          <p:nvPr/>
        </p:nvSpPr>
        <p:spPr>
          <a:xfrm rot="5400000" flipH="1">
            <a:off x="502008" y="181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2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346922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 rot="10800000">
            <a:off x="211309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49329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2414684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-442899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642700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45184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7153568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6499401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 rot="10800000">
            <a:off x="71535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10800000">
            <a:off x="9585051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 rot="10800000">
            <a:off x="8828366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 rot="10800000">
            <a:off x="10443833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54551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388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947367" y="2633167"/>
            <a:ext cx="2764800" cy="15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 rot="5400000">
            <a:off x="8138036" y="2782881"/>
            <a:ext cx="6836563" cy="12713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3"/>
          <p:cNvSpPr/>
          <p:nvPr/>
        </p:nvSpPr>
        <p:spPr>
          <a:xfrm rot="5400000">
            <a:off x="8231893" y="2897778"/>
            <a:ext cx="6857603" cy="106261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3"/>
          <p:cNvSpPr/>
          <p:nvPr/>
        </p:nvSpPr>
        <p:spPr>
          <a:xfrm rot="5400000" flipH="1">
            <a:off x="8191526" y="2857526"/>
            <a:ext cx="6857783" cy="114316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10920625" y="39006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11251441" y="24121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3"/>
          <p:cNvSpPr/>
          <p:nvPr/>
        </p:nvSpPr>
        <p:spPr>
          <a:xfrm>
            <a:off x="10964025" y="6008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10790759" y="4767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2246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10375657" y="5056961"/>
            <a:ext cx="3257528" cy="125331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10171575" y="5272653"/>
            <a:ext cx="4205247" cy="149477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10022463" y="4823984"/>
            <a:ext cx="4807567" cy="1592907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4"/>
          <p:cNvSpPr/>
          <p:nvPr/>
        </p:nvSpPr>
        <p:spPr>
          <a:xfrm rot="1958429">
            <a:off x="11725685" y="3852507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11829127" y="5263161"/>
            <a:ext cx="131152" cy="13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4"/>
          <p:cNvSpPr/>
          <p:nvPr/>
        </p:nvSpPr>
        <p:spPr>
          <a:xfrm rot="1958429">
            <a:off x="11254938" y="5983242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805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25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5"/>
          <p:cNvSpPr/>
          <p:nvPr/>
        </p:nvSpPr>
        <p:spPr>
          <a:xfrm rot="5400000">
            <a:off x="11768941" y="204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5"/>
          <p:cNvSpPr/>
          <p:nvPr/>
        </p:nvSpPr>
        <p:spPr>
          <a:xfrm rot="5400000">
            <a:off x="9133659" y="149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10668441" y="950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6830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 rot="10800000" flipH="1">
            <a:off x="-1842014" y="3980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2216921" y="-54913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6"/>
          <p:cNvSpPr/>
          <p:nvPr/>
        </p:nvSpPr>
        <p:spPr>
          <a:xfrm rot="10173584" flipH="1">
            <a:off x="-3270497" y="-45941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6"/>
          <p:cNvSpPr/>
          <p:nvPr/>
        </p:nvSpPr>
        <p:spPr>
          <a:xfrm rot="5400000" flipH="1">
            <a:off x="3638408" y="79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6"/>
          <p:cNvSpPr/>
          <p:nvPr/>
        </p:nvSpPr>
        <p:spPr>
          <a:xfrm rot="5400000" flipH="1">
            <a:off x="1472192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6"/>
          <p:cNvSpPr/>
          <p:nvPr/>
        </p:nvSpPr>
        <p:spPr>
          <a:xfrm rot="5400000" flipH="1">
            <a:off x="408475" y="1334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0877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504" y="6075967"/>
            <a:ext cx="12154435" cy="8405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352" y="6213842"/>
            <a:ext cx="12191587" cy="70269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7"/>
          <p:cNvSpPr/>
          <p:nvPr/>
        </p:nvSpPr>
        <p:spPr>
          <a:xfrm rot="10800000" flipH="1">
            <a:off x="0" y="6160488"/>
            <a:ext cx="12192104" cy="75604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 rot="5400000">
            <a:off x="6807508" y="6051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27"/>
          <p:cNvSpPr/>
          <p:nvPr/>
        </p:nvSpPr>
        <p:spPr>
          <a:xfrm rot="5400000">
            <a:off x="3485525" y="6094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10866241" y="5919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7"/>
          <p:cNvSpPr/>
          <p:nvPr/>
        </p:nvSpPr>
        <p:spPr>
          <a:xfrm rot="5400000">
            <a:off x="228741" y="6205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6081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8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8"/>
          <p:cNvSpPr/>
          <p:nvPr/>
        </p:nvSpPr>
        <p:spPr>
          <a:xfrm rot="3639566">
            <a:off x="11798333" y="5080297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8"/>
          <p:cNvSpPr/>
          <p:nvPr/>
        </p:nvSpPr>
        <p:spPr>
          <a:xfrm rot="3637394">
            <a:off x="10145394" y="5873628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10919310" y="5358454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8"/>
          <p:cNvSpPr/>
          <p:nvPr/>
        </p:nvSpPr>
        <p:spPr>
          <a:xfrm rot="3639566">
            <a:off x="8983739" y="5537434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3597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9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29"/>
          <p:cNvSpPr/>
          <p:nvPr/>
        </p:nvSpPr>
        <p:spPr>
          <a:xfrm rot="5400000">
            <a:off x="3397875" y="62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594959" y="61000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2522108" y="60298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7035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rot="-5911893" flipH="1">
            <a:off x="-11610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30"/>
          <p:cNvSpPr/>
          <p:nvPr/>
        </p:nvSpPr>
        <p:spPr>
          <a:xfrm rot="-515846" flipH="1">
            <a:off x="-37730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30"/>
          <p:cNvSpPr/>
          <p:nvPr/>
        </p:nvSpPr>
        <p:spPr>
          <a:xfrm flipH="1">
            <a:off x="-38037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10059569" y="8472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30"/>
          <p:cNvSpPr/>
          <p:nvPr/>
        </p:nvSpPr>
        <p:spPr>
          <a:xfrm rot="-9732937" flipH="1">
            <a:off x="8789386" y="-50421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9446321" y="-41449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30"/>
          <p:cNvSpPr/>
          <p:nvPr/>
        </p:nvSpPr>
        <p:spPr>
          <a:xfrm rot="5400000">
            <a:off x="11346541" y="133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30"/>
          <p:cNvSpPr/>
          <p:nvPr/>
        </p:nvSpPr>
        <p:spPr>
          <a:xfrm rot="5400000">
            <a:off x="9098459" y="162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487841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30"/>
          <p:cNvSpPr/>
          <p:nvPr/>
        </p:nvSpPr>
        <p:spPr>
          <a:xfrm rot="5400000">
            <a:off x="2287008" y="2401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0048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 rot="10800000" flipH="1">
            <a:off x="-819719" y="105881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1174986" y="-429688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31"/>
          <p:cNvSpPr/>
          <p:nvPr/>
        </p:nvSpPr>
        <p:spPr>
          <a:xfrm rot="9944222" flipH="1">
            <a:off x="-1890094" y="-371822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31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31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31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450808" y="922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31"/>
          <p:cNvSpPr/>
          <p:nvPr/>
        </p:nvSpPr>
        <p:spPr>
          <a:xfrm rot="5400000">
            <a:off x="10306992" y="58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534508" y="9655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31"/>
          <p:cNvSpPr/>
          <p:nvPr/>
        </p:nvSpPr>
        <p:spPr>
          <a:xfrm rot="5400000">
            <a:off x="9278408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2825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32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32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924883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32"/>
          <p:cNvSpPr/>
          <p:nvPr/>
        </p:nvSpPr>
        <p:spPr>
          <a:xfrm rot="5399497" flipH="1">
            <a:off x="-2557529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958754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2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32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32"/>
          <p:cNvSpPr/>
          <p:nvPr/>
        </p:nvSpPr>
        <p:spPr>
          <a:xfrm>
            <a:off x="1452959" y="484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32"/>
          <p:cNvSpPr/>
          <p:nvPr/>
        </p:nvSpPr>
        <p:spPr>
          <a:xfrm>
            <a:off x="638359" y="4154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833575" y="1880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32"/>
          <p:cNvSpPr/>
          <p:nvPr/>
        </p:nvSpPr>
        <p:spPr>
          <a:xfrm>
            <a:off x="1083092" y="6201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32"/>
          <p:cNvSpPr/>
          <p:nvPr/>
        </p:nvSpPr>
        <p:spPr>
          <a:xfrm rot="5400000">
            <a:off x="11702508" y="5104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32"/>
          <p:cNvSpPr/>
          <p:nvPr/>
        </p:nvSpPr>
        <p:spPr>
          <a:xfrm rot="5400000">
            <a:off x="9278592" y="251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9703208" y="5783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32"/>
          <p:cNvSpPr/>
          <p:nvPr/>
        </p:nvSpPr>
        <p:spPr>
          <a:xfrm rot="5400000">
            <a:off x="11351841" y="1142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36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58233" y="1371600"/>
            <a:ext cx="102752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9927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 rot="10800000">
            <a:off x="6436449" y="5760037"/>
            <a:ext cx="5249311" cy="1538563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33"/>
          <p:cNvSpPr/>
          <p:nvPr/>
        </p:nvSpPr>
        <p:spPr>
          <a:xfrm rot="10800000" flipH="1">
            <a:off x="7479773" y="5194665"/>
            <a:ext cx="7646707" cy="210393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8147213" y="5450572"/>
            <a:ext cx="5249473" cy="184802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3"/>
          <p:cNvSpPr/>
          <p:nvPr/>
        </p:nvSpPr>
        <p:spPr>
          <a:xfrm rot="3210522">
            <a:off x="11770762" y="4801674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33"/>
          <p:cNvSpPr/>
          <p:nvPr/>
        </p:nvSpPr>
        <p:spPr>
          <a:xfrm rot="3212945">
            <a:off x="9631661" y="6124808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10625409" y="5602257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33"/>
          <p:cNvSpPr/>
          <p:nvPr/>
        </p:nvSpPr>
        <p:spPr>
          <a:xfrm rot="3210522">
            <a:off x="7471348" y="6137676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9473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-233457" y="-1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34"/>
          <p:cNvSpPr/>
          <p:nvPr/>
        </p:nvSpPr>
        <p:spPr>
          <a:xfrm flipH="1">
            <a:off x="-3674178" y="-14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34"/>
          <p:cNvSpPr/>
          <p:nvPr/>
        </p:nvSpPr>
        <p:spPr>
          <a:xfrm>
            <a:off x="-1944386" y="-15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34"/>
          <p:cNvSpPr/>
          <p:nvPr/>
        </p:nvSpPr>
        <p:spPr>
          <a:xfrm rot="5400000" flipH="1">
            <a:off x="5603808" y="1663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34"/>
          <p:cNvSpPr/>
          <p:nvPr/>
        </p:nvSpPr>
        <p:spPr>
          <a:xfrm rot="5400000" flipH="1">
            <a:off x="1203292" y="1069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34"/>
          <p:cNvSpPr/>
          <p:nvPr/>
        </p:nvSpPr>
        <p:spPr>
          <a:xfrm rot="-5400000" flipH="1">
            <a:off x="2130441" y="1139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34"/>
          <p:cNvSpPr/>
          <p:nvPr/>
        </p:nvSpPr>
        <p:spPr>
          <a:xfrm rot="5400000" flipH="1">
            <a:off x="328341" y="1829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0126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35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5"/>
          <p:cNvSpPr/>
          <p:nvPr/>
        </p:nvSpPr>
        <p:spPr>
          <a:xfrm rot="3043967">
            <a:off x="11281481" y="4942919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35"/>
          <p:cNvSpPr/>
          <p:nvPr/>
        </p:nvSpPr>
        <p:spPr>
          <a:xfrm rot="3041162">
            <a:off x="9783559" y="6017802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10456944" y="5376774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5"/>
          <p:cNvSpPr/>
          <p:nvPr/>
        </p:nvSpPr>
        <p:spPr>
          <a:xfrm rot="3043967">
            <a:off x="8588061" y="5879081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4184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36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36"/>
          <p:cNvSpPr/>
          <p:nvPr/>
        </p:nvSpPr>
        <p:spPr>
          <a:xfrm rot="5400000">
            <a:off x="4522075" y="653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2307041" y="5787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36"/>
          <p:cNvSpPr/>
          <p:nvPr/>
        </p:nvSpPr>
        <p:spPr>
          <a:xfrm rot="5400000">
            <a:off x="837508" y="4597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2490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10100472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37"/>
          <p:cNvSpPr/>
          <p:nvPr/>
        </p:nvSpPr>
        <p:spPr>
          <a:xfrm rot="-9367883" flipH="1">
            <a:off x="950813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962135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37"/>
          <p:cNvSpPr txBox="1">
            <a:spLocks noGrp="1"/>
          </p:cNvSpPr>
          <p:nvPr>
            <p:ph type="body" idx="1"/>
          </p:nvPr>
        </p:nvSpPr>
        <p:spPr>
          <a:xfrm>
            <a:off x="958233" y="4877533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5" name="Google Shape;495;p37"/>
          <p:cNvSpPr/>
          <p:nvPr/>
        </p:nvSpPr>
        <p:spPr>
          <a:xfrm rot="5400000">
            <a:off x="11804875" y="10923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37"/>
          <p:cNvSpPr/>
          <p:nvPr/>
        </p:nvSpPr>
        <p:spPr>
          <a:xfrm rot="5400000">
            <a:off x="10001959" y="9589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10929108" y="8888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37"/>
          <p:cNvSpPr/>
          <p:nvPr/>
        </p:nvSpPr>
        <p:spPr>
          <a:xfrm rot="5400000">
            <a:off x="9127008" y="112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87988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rot="10800000" flipH="1">
            <a:off x="-1218491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573757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38"/>
          <p:cNvSpPr/>
          <p:nvPr/>
        </p:nvSpPr>
        <p:spPr>
          <a:xfrm rot="9944222" flipH="1">
            <a:off x="-2288866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/>
          </p:nvPr>
        </p:nvSpPr>
        <p:spPr>
          <a:xfrm>
            <a:off x="958233" y="1434700"/>
            <a:ext cx="50436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-13888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38"/>
          <p:cNvSpPr/>
          <p:nvPr/>
        </p:nvSpPr>
        <p:spPr>
          <a:xfrm rot="1067063" flipH="1">
            <a:off x="-17637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8173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38"/>
          <p:cNvSpPr/>
          <p:nvPr/>
        </p:nvSpPr>
        <p:spPr>
          <a:xfrm rot="5400000">
            <a:off x="524741" y="5260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8"/>
          <p:cNvSpPr/>
          <p:nvPr/>
        </p:nvSpPr>
        <p:spPr>
          <a:xfrm rot="5400000">
            <a:off x="1103659" y="581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689275" y="5823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47841" y="1074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18896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ubTitle" idx="1"/>
          </p:nvPr>
        </p:nvSpPr>
        <p:spPr>
          <a:xfrm>
            <a:off x="1683589" y="3887000"/>
            <a:ext cx="3836800" cy="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hasCustomPrompt="1"/>
          </p:nvPr>
        </p:nvSpPr>
        <p:spPr>
          <a:xfrm>
            <a:off x="1683524" y="2152000"/>
            <a:ext cx="3836800" cy="1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515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865631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39"/>
          <p:cNvSpPr/>
          <p:nvPr/>
        </p:nvSpPr>
        <p:spPr>
          <a:xfrm rot="-9281383" flipH="1">
            <a:off x="-1500651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39"/>
          <p:cNvSpPr/>
          <p:nvPr/>
        </p:nvSpPr>
        <p:spPr>
          <a:xfrm rot="10800000" flipH="1">
            <a:off x="-1166039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521305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39"/>
          <p:cNvSpPr/>
          <p:nvPr/>
        </p:nvSpPr>
        <p:spPr>
          <a:xfrm rot="9944222" flipH="1">
            <a:off x="-223641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39"/>
          <p:cNvSpPr/>
          <p:nvPr/>
        </p:nvSpPr>
        <p:spPr>
          <a:xfrm rot="5400000">
            <a:off x="2152808" y="894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428459" y="5659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1277041" y="690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39"/>
          <p:cNvSpPr/>
          <p:nvPr/>
        </p:nvSpPr>
        <p:spPr>
          <a:xfrm rot="5400000">
            <a:off x="553508" y="4813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4292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3795300" y="484367"/>
            <a:ext cx="46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10511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717567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68786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6362433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8600207" y="-166361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40"/>
          <p:cNvSpPr/>
          <p:nvPr/>
        </p:nvSpPr>
        <p:spPr>
          <a:xfrm flipH="1">
            <a:off x="11127768" y="1312832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40"/>
          <p:cNvSpPr/>
          <p:nvPr/>
        </p:nvSpPr>
        <p:spPr>
          <a:xfrm flipH="1">
            <a:off x="11970368" y="1767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40"/>
          <p:cNvSpPr/>
          <p:nvPr/>
        </p:nvSpPr>
        <p:spPr>
          <a:xfrm flipH="1">
            <a:off x="8315535" y="251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40"/>
          <p:cNvSpPr/>
          <p:nvPr/>
        </p:nvSpPr>
        <p:spPr>
          <a:xfrm flipH="1">
            <a:off x="9427168" y="71906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40"/>
          <p:cNvSpPr/>
          <p:nvPr/>
        </p:nvSpPr>
        <p:spPr>
          <a:xfrm>
            <a:off x="9558359" y="-132486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10237569" y="-28035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749722" y="-231210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40"/>
          <p:cNvSpPr/>
          <p:nvPr/>
        </p:nvSpPr>
        <p:spPr>
          <a:xfrm>
            <a:off x="1097961" y="1247981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40"/>
          <p:cNvSpPr/>
          <p:nvPr/>
        </p:nvSpPr>
        <p:spPr>
          <a:xfrm>
            <a:off x="342161" y="170241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40"/>
          <p:cNvSpPr/>
          <p:nvPr/>
        </p:nvSpPr>
        <p:spPr>
          <a:xfrm>
            <a:off x="3996995" y="18631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40"/>
          <p:cNvSpPr/>
          <p:nvPr/>
        </p:nvSpPr>
        <p:spPr>
          <a:xfrm>
            <a:off x="2885361" y="65421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40"/>
          <p:cNvSpPr/>
          <p:nvPr/>
        </p:nvSpPr>
        <p:spPr>
          <a:xfrm flipH="1">
            <a:off x="-471443" y="-197335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536810" y="-34520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56151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6211700" y="4589067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3197028" y="1867000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6211695" y="3741467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3197028" y="1019400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647034" y="5145934"/>
            <a:ext cx="4448705" cy="171141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627718" y="5554141"/>
            <a:ext cx="5742337" cy="204144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41"/>
          <p:cNvSpPr/>
          <p:nvPr/>
        </p:nvSpPr>
        <p:spPr>
          <a:xfrm rot="5772258">
            <a:off x="9601248" y="-870727"/>
            <a:ext cx="2698005" cy="258019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41"/>
          <p:cNvSpPr/>
          <p:nvPr/>
        </p:nvSpPr>
        <p:spPr>
          <a:xfrm rot="707044">
            <a:off x="7052073" y="-507200"/>
            <a:ext cx="5743183" cy="1560773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41"/>
          <p:cNvSpPr/>
          <p:nvPr/>
        </p:nvSpPr>
        <p:spPr>
          <a:xfrm>
            <a:off x="7052134" y="-507403"/>
            <a:ext cx="5742281" cy="17115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41"/>
          <p:cNvSpPr/>
          <p:nvPr/>
        </p:nvSpPr>
        <p:spPr>
          <a:xfrm rot="855605">
            <a:off x="-814626" y="5334251"/>
            <a:ext cx="6564633" cy="217534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41"/>
          <p:cNvSpPr/>
          <p:nvPr/>
        </p:nvSpPr>
        <p:spPr>
          <a:xfrm rot="5400000">
            <a:off x="3324892" y="5459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521975" y="5325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2449125" y="52557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41"/>
          <p:cNvSpPr/>
          <p:nvPr/>
        </p:nvSpPr>
        <p:spPr>
          <a:xfrm rot="5400000">
            <a:off x="647025" y="44795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41"/>
          <p:cNvSpPr/>
          <p:nvPr/>
        </p:nvSpPr>
        <p:spPr>
          <a:xfrm rot="5400000">
            <a:off x="9559208" y="1286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41"/>
          <p:cNvSpPr/>
          <p:nvPr/>
        </p:nvSpPr>
        <p:spPr>
          <a:xfrm rot="5400000">
            <a:off x="7756292" y="1152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8683441" y="1082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41"/>
          <p:cNvSpPr/>
          <p:nvPr/>
        </p:nvSpPr>
        <p:spPr>
          <a:xfrm rot="5400000">
            <a:off x="6881341" y="306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7867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42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42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2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2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42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1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6759267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67592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586384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64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661228" y="-271407"/>
            <a:ext cx="5524917" cy="188225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083535" y="465299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790968" y="11181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5891701" y="8445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3975801" y="3336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 flipH="1">
            <a:off x="-268036" y="-219469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 rot="10800000">
            <a:off x="-346148" y="-396104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 rot="-448972">
            <a:off x="7224298" y="5208301"/>
            <a:ext cx="5486652" cy="185941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 rot="10800000">
            <a:off x="6280948" y="6299264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 rot="10800000">
            <a:off x="11188448" y="555796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 rot="10800000">
            <a:off x="7187681" y="555796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 rot="10800000">
            <a:off x="8003615" y="634246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8368849" y="5368402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9180183" y="5963197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66007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4194367" y="484367"/>
            <a:ext cx="380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8795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12555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4438588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4814588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8795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12555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79976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83736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799762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837362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7449733" y="-2793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9208433" y="-7002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10535453" y="-12973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8542655" y="1514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10872555" y="4664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10241421" y="9854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43"/>
          <p:cNvSpPr/>
          <p:nvPr/>
        </p:nvSpPr>
        <p:spPr>
          <a:xfrm flipH="1">
            <a:off x="-4445234" y="-2809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89594" y="-7018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217286" y="-12989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3430604" y="1498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1187504" y="4648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68404" y="14036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818637" y="9838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11791655" y="14052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34410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rot="-5400000" flipH="1">
            <a:off x="9859551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8729410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44"/>
          <p:cNvSpPr/>
          <p:nvPr/>
        </p:nvSpPr>
        <p:spPr>
          <a:xfrm rot="-5400440" flipH="1">
            <a:off x="8268809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44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44"/>
          <p:cNvSpPr txBox="1">
            <a:spLocks noGrp="1"/>
          </p:cNvSpPr>
          <p:nvPr>
            <p:ph type="subTitle" idx="3"/>
          </p:nvPr>
        </p:nvSpPr>
        <p:spPr>
          <a:xfrm>
            <a:off x="10827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subTitle" idx="4"/>
          </p:nvPr>
        </p:nvSpPr>
        <p:spPr>
          <a:xfrm>
            <a:off x="1458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subTitle" idx="5"/>
          </p:nvPr>
        </p:nvSpPr>
        <p:spPr>
          <a:xfrm>
            <a:off x="4438588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44"/>
          <p:cNvSpPr txBox="1">
            <a:spLocks noGrp="1"/>
          </p:cNvSpPr>
          <p:nvPr>
            <p:ph type="subTitle" idx="6"/>
          </p:nvPr>
        </p:nvSpPr>
        <p:spPr>
          <a:xfrm>
            <a:off x="4814588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44"/>
          <p:cNvSpPr txBox="1">
            <a:spLocks noGrp="1"/>
          </p:cNvSpPr>
          <p:nvPr>
            <p:ph type="subTitle" idx="7"/>
          </p:nvPr>
        </p:nvSpPr>
        <p:spPr>
          <a:xfrm>
            <a:off x="108275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44"/>
          <p:cNvSpPr txBox="1">
            <a:spLocks noGrp="1"/>
          </p:cNvSpPr>
          <p:nvPr>
            <p:ph type="subTitle" idx="8"/>
          </p:nvPr>
        </p:nvSpPr>
        <p:spPr>
          <a:xfrm>
            <a:off x="1458751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44"/>
          <p:cNvSpPr txBox="1">
            <a:spLocks noGrp="1"/>
          </p:cNvSpPr>
          <p:nvPr>
            <p:ph type="subTitle" idx="9"/>
          </p:nvPr>
        </p:nvSpPr>
        <p:spPr>
          <a:xfrm>
            <a:off x="77944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44"/>
          <p:cNvSpPr txBox="1">
            <a:spLocks noGrp="1"/>
          </p:cNvSpPr>
          <p:nvPr>
            <p:ph type="subTitle" idx="13"/>
          </p:nvPr>
        </p:nvSpPr>
        <p:spPr>
          <a:xfrm>
            <a:off x="81704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44"/>
          <p:cNvSpPr txBox="1">
            <a:spLocks noGrp="1"/>
          </p:cNvSpPr>
          <p:nvPr>
            <p:ph type="subTitle" idx="14"/>
          </p:nvPr>
        </p:nvSpPr>
        <p:spPr>
          <a:xfrm>
            <a:off x="779442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44"/>
          <p:cNvSpPr txBox="1">
            <a:spLocks noGrp="1"/>
          </p:cNvSpPr>
          <p:nvPr>
            <p:ph type="subTitle" idx="15"/>
          </p:nvPr>
        </p:nvSpPr>
        <p:spPr>
          <a:xfrm>
            <a:off x="8170421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44"/>
          <p:cNvSpPr/>
          <p:nvPr/>
        </p:nvSpPr>
        <p:spPr>
          <a:xfrm>
            <a:off x="11135625" y="2251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44"/>
          <p:cNvSpPr/>
          <p:nvPr/>
        </p:nvSpPr>
        <p:spPr>
          <a:xfrm>
            <a:off x="11152641" y="64110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11353641" y="1987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44"/>
          <p:cNvSpPr/>
          <p:nvPr/>
        </p:nvSpPr>
        <p:spPr>
          <a:xfrm>
            <a:off x="10587925" y="39963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2053099" y="1426572"/>
            <a:ext cx="4448705" cy="80796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44"/>
          <p:cNvSpPr/>
          <p:nvPr/>
        </p:nvSpPr>
        <p:spPr>
          <a:xfrm rot="6392579" flipH="1">
            <a:off x="-2782127" y="452280"/>
            <a:ext cx="5477900" cy="1500704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3167587" y="670442"/>
            <a:ext cx="6454173" cy="151284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53851" y="279730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481700" y="56275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44"/>
          <p:cNvSpPr/>
          <p:nvPr/>
        </p:nvSpPr>
        <p:spPr>
          <a:xfrm>
            <a:off x="444033" y="192133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2124817" y="-44082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44458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>
            <a:spLocks noGrp="1"/>
          </p:cNvSpPr>
          <p:nvPr>
            <p:ph type="title"/>
          </p:nvPr>
        </p:nvSpPr>
        <p:spPr>
          <a:xfrm>
            <a:off x="14652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subTitle" idx="1"/>
          </p:nvPr>
        </p:nvSpPr>
        <p:spPr>
          <a:xfrm>
            <a:off x="14652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45"/>
          <p:cNvSpPr txBox="1">
            <a:spLocks noGrp="1"/>
          </p:cNvSpPr>
          <p:nvPr>
            <p:ph type="title" idx="2"/>
          </p:nvPr>
        </p:nvSpPr>
        <p:spPr>
          <a:xfrm>
            <a:off x="80019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3"/>
          </p:nvPr>
        </p:nvSpPr>
        <p:spPr>
          <a:xfrm>
            <a:off x="80019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45"/>
          <p:cNvSpPr txBox="1">
            <a:spLocks noGrp="1"/>
          </p:cNvSpPr>
          <p:nvPr>
            <p:ph type="title" idx="4"/>
          </p:nvPr>
        </p:nvSpPr>
        <p:spPr>
          <a:xfrm>
            <a:off x="14936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subTitle" idx="5"/>
          </p:nvPr>
        </p:nvSpPr>
        <p:spPr>
          <a:xfrm>
            <a:off x="14936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title" idx="6"/>
          </p:nvPr>
        </p:nvSpPr>
        <p:spPr>
          <a:xfrm>
            <a:off x="80303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subTitle" idx="7"/>
          </p:nvPr>
        </p:nvSpPr>
        <p:spPr>
          <a:xfrm>
            <a:off x="80303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 idx="8"/>
          </p:nvPr>
        </p:nvSpPr>
        <p:spPr>
          <a:xfrm>
            <a:off x="4733600" y="31067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9"/>
          </p:nvPr>
        </p:nvSpPr>
        <p:spPr>
          <a:xfrm>
            <a:off x="4733600" y="35296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7" name="Google Shape;647;p45"/>
          <p:cNvSpPr/>
          <p:nvPr/>
        </p:nvSpPr>
        <p:spPr>
          <a:xfrm rot="-1518785" flipH="1">
            <a:off x="144295" y="-18181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45"/>
          <p:cNvSpPr/>
          <p:nvPr/>
        </p:nvSpPr>
        <p:spPr>
          <a:xfrm rot="-1519228" flipH="1">
            <a:off x="-669836" y="-955150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1304856" y="-844822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45"/>
          <p:cNvSpPr/>
          <p:nvPr/>
        </p:nvSpPr>
        <p:spPr>
          <a:xfrm>
            <a:off x="-970244" y="5473868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45"/>
          <p:cNvSpPr/>
          <p:nvPr/>
        </p:nvSpPr>
        <p:spPr>
          <a:xfrm rot="1432117" flipH="1">
            <a:off x="-1325510" y="5767891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45"/>
          <p:cNvSpPr/>
          <p:nvPr/>
        </p:nvSpPr>
        <p:spPr>
          <a:xfrm rot="855778">
            <a:off x="-2040618" y="561188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45"/>
          <p:cNvSpPr txBox="1">
            <a:spLocks noGrp="1"/>
          </p:cNvSpPr>
          <p:nvPr>
            <p:ph type="title" idx="13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4" name="Google Shape;654;p45"/>
          <p:cNvSpPr/>
          <p:nvPr/>
        </p:nvSpPr>
        <p:spPr>
          <a:xfrm rot="5400000">
            <a:off x="3558459" y="203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342108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682692" y="-2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45"/>
          <p:cNvSpPr/>
          <p:nvPr/>
        </p:nvSpPr>
        <p:spPr>
          <a:xfrm rot="5400000">
            <a:off x="467159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0078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0" name="Google Shape;660;p46"/>
          <p:cNvSpPr txBox="1">
            <a:spLocks noGrp="1"/>
          </p:cNvSpPr>
          <p:nvPr>
            <p:ph type="title" idx="2"/>
          </p:nvPr>
        </p:nvSpPr>
        <p:spPr>
          <a:xfrm>
            <a:off x="13211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subTitle" idx="1"/>
          </p:nvPr>
        </p:nvSpPr>
        <p:spPr>
          <a:xfrm>
            <a:off x="13211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2" name="Google Shape;662;p46"/>
          <p:cNvSpPr txBox="1">
            <a:spLocks noGrp="1"/>
          </p:cNvSpPr>
          <p:nvPr>
            <p:ph type="title" idx="3"/>
          </p:nvPr>
        </p:nvSpPr>
        <p:spPr>
          <a:xfrm>
            <a:off x="3030367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3" name="Google Shape;663;p46"/>
          <p:cNvSpPr txBox="1">
            <a:spLocks noGrp="1"/>
          </p:cNvSpPr>
          <p:nvPr>
            <p:ph type="subTitle" idx="4"/>
          </p:nvPr>
        </p:nvSpPr>
        <p:spPr>
          <a:xfrm>
            <a:off x="3030367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4" name="Google Shape;664;p46"/>
          <p:cNvSpPr txBox="1">
            <a:spLocks noGrp="1"/>
          </p:cNvSpPr>
          <p:nvPr>
            <p:ph type="title" idx="5"/>
          </p:nvPr>
        </p:nvSpPr>
        <p:spPr>
          <a:xfrm>
            <a:off x="8158033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subTitle" idx="6"/>
          </p:nvPr>
        </p:nvSpPr>
        <p:spPr>
          <a:xfrm>
            <a:off x="8158033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46"/>
          <p:cNvSpPr txBox="1">
            <a:spLocks noGrp="1"/>
          </p:cNvSpPr>
          <p:nvPr>
            <p:ph type="title" idx="7"/>
          </p:nvPr>
        </p:nvSpPr>
        <p:spPr>
          <a:xfrm>
            <a:off x="6448800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ubTitle" idx="8"/>
          </p:nvPr>
        </p:nvSpPr>
        <p:spPr>
          <a:xfrm>
            <a:off x="6448800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title" idx="9"/>
          </p:nvPr>
        </p:nvSpPr>
        <p:spPr>
          <a:xfrm>
            <a:off x="47395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46"/>
          <p:cNvSpPr txBox="1">
            <a:spLocks noGrp="1"/>
          </p:cNvSpPr>
          <p:nvPr>
            <p:ph type="subTitle" idx="13"/>
          </p:nvPr>
        </p:nvSpPr>
        <p:spPr>
          <a:xfrm>
            <a:off x="47395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-819719" y="541320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46"/>
          <p:cNvSpPr/>
          <p:nvPr/>
        </p:nvSpPr>
        <p:spPr>
          <a:xfrm rot="1432117" flipH="1">
            <a:off x="-1174986" y="5707227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890094" y="5551225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46"/>
          <p:cNvSpPr/>
          <p:nvPr/>
        </p:nvSpPr>
        <p:spPr>
          <a:xfrm rot="5027361" flipH="1">
            <a:off x="11465099" y="5389462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46"/>
          <p:cNvSpPr/>
          <p:nvPr/>
        </p:nvSpPr>
        <p:spPr>
          <a:xfrm rot="10093095" flipH="1">
            <a:off x="9360036" y="5931063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46"/>
          <p:cNvSpPr/>
          <p:nvPr/>
        </p:nvSpPr>
        <p:spPr>
          <a:xfrm rot="10800000" flipH="1">
            <a:off x="9360094" y="5806646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46"/>
          <p:cNvSpPr/>
          <p:nvPr/>
        </p:nvSpPr>
        <p:spPr>
          <a:xfrm rot="5400000">
            <a:off x="11458775" y="5663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46"/>
          <p:cNvSpPr/>
          <p:nvPr/>
        </p:nvSpPr>
        <p:spPr>
          <a:xfrm rot="5400000">
            <a:off x="1081125" y="5764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10583008" y="5460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46"/>
          <p:cNvSpPr/>
          <p:nvPr/>
        </p:nvSpPr>
        <p:spPr>
          <a:xfrm rot="5400000">
            <a:off x="206175" y="49186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073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>
            <a:spLocks noGrp="1"/>
          </p:cNvSpPr>
          <p:nvPr>
            <p:ph type="title"/>
          </p:nvPr>
        </p:nvSpPr>
        <p:spPr>
          <a:xfrm>
            <a:off x="2057800" y="484367"/>
            <a:ext cx="80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6500843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subTitle" idx="2"/>
          </p:nvPr>
        </p:nvSpPr>
        <p:spPr>
          <a:xfrm>
            <a:off x="6876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4" name="Google Shape;684;p47"/>
          <p:cNvSpPr txBox="1">
            <a:spLocks noGrp="1"/>
          </p:cNvSpPr>
          <p:nvPr>
            <p:ph type="subTitle" idx="3"/>
          </p:nvPr>
        </p:nvSpPr>
        <p:spPr>
          <a:xfrm>
            <a:off x="23763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47"/>
          <p:cNvSpPr txBox="1">
            <a:spLocks noGrp="1"/>
          </p:cNvSpPr>
          <p:nvPr>
            <p:ph type="subTitle" idx="4"/>
          </p:nvPr>
        </p:nvSpPr>
        <p:spPr>
          <a:xfrm>
            <a:off x="2752500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6" name="Google Shape;686;p47"/>
          <p:cNvSpPr txBox="1">
            <a:spLocks noGrp="1"/>
          </p:cNvSpPr>
          <p:nvPr>
            <p:ph type="subTitle" idx="5"/>
          </p:nvPr>
        </p:nvSpPr>
        <p:spPr>
          <a:xfrm>
            <a:off x="6500800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ubTitle" idx="6"/>
          </p:nvPr>
        </p:nvSpPr>
        <p:spPr>
          <a:xfrm>
            <a:off x="68767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8" name="Google Shape;688;p47"/>
          <p:cNvSpPr txBox="1">
            <a:spLocks noGrp="1"/>
          </p:cNvSpPr>
          <p:nvPr>
            <p:ph type="subTitle" idx="7"/>
          </p:nvPr>
        </p:nvSpPr>
        <p:spPr>
          <a:xfrm>
            <a:off x="23763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subTitle" idx="8"/>
          </p:nvPr>
        </p:nvSpPr>
        <p:spPr>
          <a:xfrm>
            <a:off x="2752500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 rot="-5400000" flipH="1">
            <a:off x="-4129329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2561733" y="413125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47"/>
          <p:cNvSpPr/>
          <p:nvPr/>
        </p:nvSpPr>
        <p:spPr>
          <a:xfrm rot="147" flipH="1">
            <a:off x="-535861" y="4240130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47"/>
          <p:cNvSpPr/>
          <p:nvPr/>
        </p:nvSpPr>
        <p:spPr>
          <a:xfrm rot="-5400000" flipH="1">
            <a:off x="1119281" y="51527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47"/>
          <p:cNvSpPr/>
          <p:nvPr/>
        </p:nvSpPr>
        <p:spPr>
          <a:xfrm rot="-5400000" flipH="1">
            <a:off x="502015" y="14466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47"/>
          <p:cNvSpPr/>
          <p:nvPr/>
        </p:nvSpPr>
        <p:spPr>
          <a:xfrm rot="-5400000" flipH="1">
            <a:off x="1265315" y="230785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47"/>
          <p:cNvSpPr/>
          <p:nvPr/>
        </p:nvSpPr>
        <p:spPr>
          <a:xfrm rot="5400000" flipH="1">
            <a:off x="7107590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9030987" y="131781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47"/>
          <p:cNvSpPr/>
          <p:nvPr/>
        </p:nvSpPr>
        <p:spPr>
          <a:xfrm rot="-10799853" flipH="1">
            <a:off x="10827763" y="-12933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47"/>
          <p:cNvSpPr/>
          <p:nvPr/>
        </p:nvSpPr>
        <p:spPr>
          <a:xfrm rot="5400000" flipH="1">
            <a:off x="10473439" y="68250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47"/>
          <p:cNvSpPr/>
          <p:nvPr/>
        </p:nvSpPr>
        <p:spPr>
          <a:xfrm rot="5400000" flipH="1">
            <a:off x="10827739" y="16482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47"/>
          <p:cNvSpPr/>
          <p:nvPr/>
        </p:nvSpPr>
        <p:spPr>
          <a:xfrm rot="5400000" flipH="1">
            <a:off x="11445005" y="53543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47"/>
          <p:cNvSpPr/>
          <p:nvPr/>
        </p:nvSpPr>
        <p:spPr>
          <a:xfrm rot="5400000" flipH="1">
            <a:off x="10768505" y="457954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47"/>
          <p:cNvSpPr/>
          <p:nvPr/>
        </p:nvSpPr>
        <p:spPr>
          <a:xfrm rot="-5400000" flipH="1">
            <a:off x="1560381" y="620488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2009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48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407828" y="5858447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536613" y="5734796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48"/>
          <p:cNvSpPr/>
          <p:nvPr/>
        </p:nvSpPr>
        <p:spPr>
          <a:xfrm>
            <a:off x="-362816" y="554215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48"/>
          <p:cNvSpPr/>
          <p:nvPr/>
        </p:nvSpPr>
        <p:spPr>
          <a:xfrm>
            <a:off x="536601" y="5266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48"/>
          <p:cNvSpPr/>
          <p:nvPr/>
        </p:nvSpPr>
        <p:spPr>
          <a:xfrm>
            <a:off x="1537401" y="585083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48"/>
          <p:cNvSpPr/>
          <p:nvPr/>
        </p:nvSpPr>
        <p:spPr>
          <a:xfrm>
            <a:off x="3813001" y="63132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48"/>
          <p:cNvSpPr/>
          <p:nvPr/>
        </p:nvSpPr>
        <p:spPr>
          <a:xfrm>
            <a:off x="6995568" y="642436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2573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>
            <a:spLocks noGrp="1"/>
          </p:cNvSpPr>
          <p:nvPr>
            <p:ph type="title"/>
          </p:nvPr>
        </p:nvSpPr>
        <p:spPr>
          <a:xfrm flipH="1">
            <a:off x="1375233" y="1779075"/>
            <a:ext cx="4268000" cy="1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subTitle" idx="1"/>
          </p:nvPr>
        </p:nvSpPr>
        <p:spPr>
          <a:xfrm flipH="1">
            <a:off x="1616024" y="3725725"/>
            <a:ext cx="40272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593200" cy="593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2204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593729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49"/>
          <p:cNvSpPr/>
          <p:nvPr/>
        </p:nvSpPr>
        <p:spPr>
          <a:xfrm rot="-9281383" flipH="1">
            <a:off x="-1228749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49"/>
          <p:cNvSpPr/>
          <p:nvPr/>
        </p:nvSpPr>
        <p:spPr>
          <a:xfrm rot="10800000" flipH="1">
            <a:off x="-894137" y="10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124940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1323756" y="-1160355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629241" y="1300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936259" y="6128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753475" y="1096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49"/>
          <p:cNvSpPr/>
          <p:nvPr/>
        </p:nvSpPr>
        <p:spPr>
          <a:xfrm rot="5400000">
            <a:off x="2061308" y="52821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7861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5671733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7" name="Google Shape;737;p50"/>
          <p:cNvSpPr txBox="1">
            <a:spLocks noGrp="1"/>
          </p:cNvSpPr>
          <p:nvPr>
            <p:ph type="subTitle" idx="1"/>
          </p:nvPr>
        </p:nvSpPr>
        <p:spPr>
          <a:xfrm>
            <a:off x="6914816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8" name="Google Shape;738;p50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50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50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50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50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50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7" name="Google Shape;747;p50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55740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 rot="-5911893" flipH="1">
            <a:off x="416701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2" name="Google Shape;752;p51"/>
          <p:cNvSpPr/>
          <p:nvPr/>
        </p:nvSpPr>
        <p:spPr>
          <a:xfrm rot="-515846" flipH="1">
            <a:off x="-53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3" name="Google Shape;753;p51"/>
          <p:cNvSpPr/>
          <p:nvPr/>
        </p:nvSpPr>
        <p:spPr>
          <a:xfrm flipH="1">
            <a:off x="-56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" name="Google Shape;754;p51"/>
          <p:cNvSpPr/>
          <p:nvPr/>
        </p:nvSpPr>
        <p:spPr>
          <a:xfrm>
            <a:off x="-3671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5" name="Google Shape;755;p51"/>
          <p:cNvSpPr/>
          <p:nvPr/>
        </p:nvSpPr>
        <p:spPr>
          <a:xfrm rot="1067063" flipH="1">
            <a:off x="-7420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7956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766492" y="5802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777028" y="717890"/>
            <a:ext cx="131416" cy="13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890725" y="5598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671890" y="1131690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0358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6846567" y="2363367"/>
            <a:ext cx="43000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4" name="Google Shape;764;p52"/>
          <p:cNvSpPr/>
          <p:nvPr/>
        </p:nvSpPr>
        <p:spPr>
          <a:xfrm rot="10800000" flipH="1">
            <a:off x="-525579" y="-6341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880845" y="-59898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52"/>
          <p:cNvSpPr/>
          <p:nvPr/>
        </p:nvSpPr>
        <p:spPr>
          <a:xfrm rot="9944222" flipH="1">
            <a:off x="-1595952" y="-541118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52"/>
          <p:cNvSpPr/>
          <p:nvPr/>
        </p:nvSpPr>
        <p:spPr>
          <a:xfrm rot="3327864">
            <a:off x="3630962" y="335883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52"/>
          <p:cNvSpPr/>
          <p:nvPr/>
        </p:nvSpPr>
        <p:spPr>
          <a:xfrm rot="3326249">
            <a:off x="2054231" y="1281810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777815" y="697639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52"/>
          <p:cNvSpPr/>
          <p:nvPr/>
        </p:nvSpPr>
        <p:spPr>
          <a:xfrm rot="3327864">
            <a:off x="870215" y="1049458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20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6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6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6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44484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4" name="Google Shape;774;p53"/>
          <p:cNvSpPr/>
          <p:nvPr/>
        </p:nvSpPr>
        <p:spPr>
          <a:xfrm>
            <a:off x="1373634" y="5280236"/>
            <a:ext cx="9445233" cy="1577729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5816666"/>
            <a:ext cx="12192468" cy="104280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53"/>
          <p:cNvSpPr/>
          <p:nvPr/>
        </p:nvSpPr>
        <p:spPr>
          <a:xfrm rot="6479671">
            <a:off x="7274120" y="-1905314"/>
            <a:ext cx="2003465" cy="468113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53"/>
          <p:cNvSpPr/>
          <p:nvPr/>
        </p:nvSpPr>
        <p:spPr>
          <a:xfrm>
            <a:off x="1" y="-223233"/>
            <a:ext cx="12192468" cy="1108664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53"/>
          <p:cNvSpPr/>
          <p:nvPr/>
        </p:nvSpPr>
        <p:spPr>
          <a:xfrm>
            <a:off x="0" y="-223233"/>
            <a:ext cx="12192104" cy="121577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9" name="Google Shape;779;p53"/>
          <p:cNvSpPr/>
          <p:nvPr/>
        </p:nvSpPr>
        <p:spPr>
          <a:xfrm>
            <a:off x="1" y="5889248"/>
            <a:ext cx="12191587" cy="96920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53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53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3" name="Google Shape;783;p53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53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53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53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317005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9" name="Google Shape;789;p54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1" name="Google Shape;791;p54"/>
          <p:cNvSpPr/>
          <p:nvPr/>
        </p:nvSpPr>
        <p:spPr>
          <a:xfrm rot="5027361" flipH="1">
            <a:off x="10317632" y="535237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2" name="Google Shape;792;p54"/>
          <p:cNvSpPr/>
          <p:nvPr/>
        </p:nvSpPr>
        <p:spPr>
          <a:xfrm rot="10093095" flipH="1">
            <a:off x="8212570" y="5893980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3" name="Google Shape;793;p54"/>
          <p:cNvSpPr/>
          <p:nvPr/>
        </p:nvSpPr>
        <p:spPr>
          <a:xfrm rot="10800000" flipH="1">
            <a:off x="8212627" y="5769562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4" name="Google Shape;794;p54"/>
          <p:cNvSpPr txBox="1">
            <a:spLocks noGrp="1"/>
          </p:cNvSpPr>
          <p:nvPr>
            <p:ph type="title"/>
          </p:nvPr>
        </p:nvSpPr>
        <p:spPr>
          <a:xfrm>
            <a:off x="6548800" y="1779067"/>
            <a:ext cx="4268000" cy="1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5" name="Google Shape;795;p54"/>
          <p:cNvSpPr txBox="1">
            <a:spLocks noGrp="1"/>
          </p:cNvSpPr>
          <p:nvPr>
            <p:ph type="subTitle" idx="1"/>
          </p:nvPr>
        </p:nvSpPr>
        <p:spPr>
          <a:xfrm>
            <a:off x="6548809" y="3725725"/>
            <a:ext cx="40272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6" name="Google Shape;796;p54"/>
          <p:cNvSpPr/>
          <p:nvPr/>
        </p:nvSpPr>
        <p:spPr>
          <a:xfrm rot="5400000">
            <a:off x="10294841" y="5766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54"/>
          <p:cNvSpPr/>
          <p:nvPr/>
        </p:nvSpPr>
        <p:spPr>
          <a:xfrm rot="5400000">
            <a:off x="9759292" y="10688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9419075" y="5562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54"/>
          <p:cNvSpPr/>
          <p:nvPr/>
        </p:nvSpPr>
        <p:spPr>
          <a:xfrm rot="5400000">
            <a:off x="8884341" y="2225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8901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7259003" y="5381793"/>
            <a:ext cx="4859476" cy="1491228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2" name="Google Shape;802;p55"/>
          <p:cNvSpPr/>
          <p:nvPr/>
        </p:nvSpPr>
        <p:spPr>
          <a:xfrm>
            <a:off x="8277133" y="5178220"/>
            <a:ext cx="3915624" cy="16948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55"/>
          <p:cNvSpPr/>
          <p:nvPr/>
        </p:nvSpPr>
        <p:spPr>
          <a:xfrm flipH="1">
            <a:off x="8860410" y="5178098"/>
            <a:ext cx="3331639" cy="169489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6255733" y="2563933"/>
            <a:ext cx="47244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6255828" y="3676167"/>
            <a:ext cx="47244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6" name="Google Shape;806;p55"/>
          <p:cNvSpPr/>
          <p:nvPr/>
        </p:nvSpPr>
        <p:spPr>
          <a:xfrm rot="10800000">
            <a:off x="8989714" y="2985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7" name="Google Shape;807;p55"/>
          <p:cNvSpPr/>
          <p:nvPr/>
        </p:nvSpPr>
        <p:spPr>
          <a:xfrm rot="-9367883" flipH="1">
            <a:off x="8397374" y="-50571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8510593" y="-44785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55"/>
          <p:cNvSpPr/>
          <p:nvPr/>
        </p:nvSpPr>
        <p:spPr>
          <a:xfrm rot="5400000">
            <a:off x="10762241" y="1037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55"/>
          <p:cNvSpPr/>
          <p:nvPr/>
        </p:nvSpPr>
        <p:spPr>
          <a:xfrm rot="5400000">
            <a:off x="8006592" y="6484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9886475" y="833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2" name="Google Shape;812;p55"/>
          <p:cNvSpPr/>
          <p:nvPr/>
        </p:nvSpPr>
        <p:spPr>
          <a:xfrm rot="5400000">
            <a:off x="7131641" y="5638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83590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>
            <a:spLocks noGrp="1"/>
          </p:cNvSpPr>
          <p:nvPr>
            <p:ph type="title"/>
          </p:nvPr>
        </p:nvSpPr>
        <p:spPr>
          <a:xfrm>
            <a:off x="3591800" y="484367"/>
            <a:ext cx="50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subTitle" idx="1"/>
          </p:nvPr>
        </p:nvSpPr>
        <p:spPr>
          <a:xfrm>
            <a:off x="6207803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6" name="Google Shape;816;p56"/>
          <p:cNvSpPr txBox="1">
            <a:spLocks noGrp="1"/>
          </p:cNvSpPr>
          <p:nvPr>
            <p:ph type="subTitle" idx="2"/>
          </p:nvPr>
        </p:nvSpPr>
        <p:spPr>
          <a:xfrm>
            <a:off x="6611301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7" name="Google Shape;817;p56"/>
          <p:cNvSpPr txBox="1">
            <a:spLocks noGrp="1"/>
          </p:cNvSpPr>
          <p:nvPr>
            <p:ph type="subTitle" idx="3"/>
          </p:nvPr>
        </p:nvSpPr>
        <p:spPr>
          <a:xfrm>
            <a:off x="1923784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8" name="Google Shape;818;p56"/>
          <p:cNvSpPr txBox="1">
            <a:spLocks noGrp="1"/>
          </p:cNvSpPr>
          <p:nvPr>
            <p:ph type="subTitle" idx="4"/>
          </p:nvPr>
        </p:nvSpPr>
        <p:spPr>
          <a:xfrm>
            <a:off x="2327584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9" name="Google Shape;819;p56"/>
          <p:cNvSpPr txBox="1">
            <a:spLocks noGrp="1"/>
          </p:cNvSpPr>
          <p:nvPr>
            <p:ph type="subTitle" idx="5"/>
          </p:nvPr>
        </p:nvSpPr>
        <p:spPr>
          <a:xfrm>
            <a:off x="6207749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0" name="Google Shape;820;p56"/>
          <p:cNvSpPr txBox="1">
            <a:spLocks noGrp="1"/>
          </p:cNvSpPr>
          <p:nvPr>
            <p:ph type="subTitle" idx="6"/>
          </p:nvPr>
        </p:nvSpPr>
        <p:spPr>
          <a:xfrm>
            <a:off x="6611301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1" name="Google Shape;821;p56"/>
          <p:cNvSpPr txBox="1">
            <a:spLocks noGrp="1"/>
          </p:cNvSpPr>
          <p:nvPr>
            <p:ph type="subTitle" idx="7"/>
          </p:nvPr>
        </p:nvSpPr>
        <p:spPr>
          <a:xfrm>
            <a:off x="1923784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2" name="Google Shape;822;p56"/>
          <p:cNvSpPr txBox="1">
            <a:spLocks noGrp="1"/>
          </p:cNvSpPr>
          <p:nvPr>
            <p:ph type="subTitle" idx="8"/>
          </p:nvPr>
        </p:nvSpPr>
        <p:spPr>
          <a:xfrm>
            <a:off x="2327584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 rot="-5532439" flipH="1">
            <a:off x="-2726736" y="309623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4" name="Google Shape;824;p56"/>
          <p:cNvSpPr/>
          <p:nvPr/>
        </p:nvSpPr>
        <p:spPr>
          <a:xfrm rot="-5400000" flipH="1">
            <a:off x="-1110025" y="3768575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5" name="Google Shape;825;p56"/>
          <p:cNvSpPr/>
          <p:nvPr/>
        </p:nvSpPr>
        <p:spPr>
          <a:xfrm rot="5400000" flipH="1">
            <a:off x="-734683" y="4850699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6" name="Google Shape;826;p56"/>
          <p:cNvSpPr/>
          <p:nvPr/>
        </p:nvSpPr>
        <p:spPr>
          <a:xfrm rot="5400000" flipH="1">
            <a:off x="1467168" y="58772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56"/>
          <p:cNvSpPr/>
          <p:nvPr/>
        </p:nvSpPr>
        <p:spPr>
          <a:xfrm rot="5400000" flipH="1">
            <a:off x="882601" y="487644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56"/>
          <p:cNvSpPr/>
          <p:nvPr/>
        </p:nvSpPr>
        <p:spPr>
          <a:xfrm rot="5400000" flipH="1">
            <a:off x="420135" y="260084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56"/>
          <p:cNvSpPr/>
          <p:nvPr/>
        </p:nvSpPr>
        <p:spPr>
          <a:xfrm rot="5400000" flipH="1">
            <a:off x="611001" y="3309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56"/>
          <p:cNvSpPr/>
          <p:nvPr/>
        </p:nvSpPr>
        <p:spPr>
          <a:xfrm rot="5267561" flipH="1">
            <a:off x="8493765" y="2549425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56"/>
          <p:cNvSpPr/>
          <p:nvPr/>
        </p:nvSpPr>
        <p:spPr>
          <a:xfrm rot="5400000" flipH="1">
            <a:off x="10110506" y="1629753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2" name="Google Shape;832;p56"/>
          <p:cNvSpPr/>
          <p:nvPr/>
        </p:nvSpPr>
        <p:spPr>
          <a:xfrm rot="-5400000" flipH="1">
            <a:off x="10130804" y="51738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3" name="Google Shape;833;p56"/>
          <p:cNvSpPr/>
          <p:nvPr/>
        </p:nvSpPr>
        <p:spPr>
          <a:xfrm rot="-5400000" flipH="1">
            <a:off x="10593617" y="6780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4" name="Google Shape;834;p56"/>
          <p:cNvSpPr/>
          <p:nvPr/>
        </p:nvSpPr>
        <p:spPr>
          <a:xfrm rot="-5400000" flipH="1">
            <a:off x="11178184" y="16788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5" name="Google Shape;835;p56"/>
          <p:cNvSpPr/>
          <p:nvPr/>
        </p:nvSpPr>
        <p:spPr>
          <a:xfrm rot="-5400000" flipH="1">
            <a:off x="11640651" y="39544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6" name="Google Shape;836;p56"/>
          <p:cNvSpPr/>
          <p:nvPr/>
        </p:nvSpPr>
        <p:spPr>
          <a:xfrm rot="-5400000" flipH="1">
            <a:off x="11362984" y="61379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4295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9" name="Google Shape;839;p57"/>
          <p:cNvSpPr txBox="1">
            <a:spLocks noGrp="1"/>
          </p:cNvSpPr>
          <p:nvPr>
            <p:ph type="title" idx="2"/>
          </p:nvPr>
        </p:nvSpPr>
        <p:spPr>
          <a:xfrm>
            <a:off x="794500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1"/>
          </p:nvPr>
        </p:nvSpPr>
        <p:spPr>
          <a:xfrm>
            <a:off x="1088100" y="3042971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1" name="Google Shape;841;p57"/>
          <p:cNvSpPr txBox="1">
            <a:spLocks noGrp="1"/>
          </p:cNvSpPr>
          <p:nvPr>
            <p:ph type="title" idx="3"/>
          </p:nvPr>
        </p:nvSpPr>
        <p:spPr>
          <a:xfrm>
            <a:off x="7993133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2" name="Google Shape;842;p57"/>
          <p:cNvSpPr txBox="1">
            <a:spLocks noGrp="1"/>
          </p:cNvSpPr>
          <p:nvPr>
            <p:ph type="subTitle" idx="4"/>
          </p:nvPr>
        </p:nvSpPr>
        <p:spPr>
          <a:xfrm>
            <a:off x="7993133" y="3042972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title" idx="5"/>
          </p:nvPr>
        </p:nvSpPr>
        <p:spPr>
          <a:xfrm>
            <a:off x="794500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4" name="Google Shape;844;p57"/>
          <p:cNvSpPr txBox="1">
            <a:spLocks noGrp="1"/>
          </p:cNvSpPr>
          <p:nvPr>
            <p:ph type="subTitle" idx="6"/>
          </p:nvPr>
        </p:nvSpPr>
        <p:spPr>
          <a:xfrm>
            <a:off x="1088100" y="4897504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5" name="Google Shape;845;p57"/>
          <p:cNvSpPr txBox="1">
            <a:spLocks noGrp="1"/>
          </p:cNvSpPr>
          <p:nvPr>
            <p:ph type="title" idx="7"/>
          </p:nvPr>
        </p:nvSpPr>
        <p:spPr>
          <a:xfrm>
            <a:off x="7993133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6" name="Google Shape;846;p57"/>
          <p:cNvSpPr txBox="1">
            <a:spLocks noGrp="1"/>
          </p:cNvSpPr>
          <p:nvPr>
            <p:ph type="subTitle" idx="8"/>
          </p:nvPr>
        </p:nvSpPr>
        <p:spPr>
          <a:xfrm>
            <a:off x="7993133" y="4897503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7" name="Google Shape;847;p57"/>
          <p:cNvSpPr/>
          <p:nvPr/>
        </p:nvSpPr>
        <p:spPr>
          <a:xfrm rot="10800000" flipH="1">
            <a:off x="50570" y="5832845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57"/>
          <p:cNvSpPr/>
          <p:nvPr/>
        </p:nvSpPr>
        <p:spPr>
          <a:xfrm flipH="1">
            <a:off x="8190315" y="1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57"/>
          <p:cNvSpPr/>
          <p:nvPr/>
        </p:nvSpPr>
        <p:spPr>
          <a:xfrm>
            <a:off x="8843178" y="0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57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57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57"/>
          <p:cNvSpPr/>
          <p:nvPr/>
        </p:nvSpPr>
        <p:spPr>
          <a:xfrm flipH="1">
            <a:off x="9283203" y="0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57"/>
          <p:cNvSpPr/>
          <p:nvPr/>
        </p:nvSpPr>
        <p:spPr>
          <a:xfrm rot="5400000">
            <a:off x="11831908" y="1371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57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10911208" y="1073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57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10899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9" name="Google Shape;859;p58"/>
          <p:cNvSpPr txBox="1">
            <a:spLocks noGrp="1"/>
          </p:cNvSpPr>
          <p:nvPr>
            <p:ph type="subTitle" idx="1"/>
          </p:nvPr>
        </p:nvSpPr>
        <p:spPr>
          <a:xfrm>
            <a:off x="4438609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0" name="Google Shape;860;p58"/>
          <p:cNvSpPr txBox="1">
            <a:spLocks noGrp="1"/>
          </p:cNvSpPr>
          <p:nvPr>
            <p:ph type="subTitle" idx="2"/>
          </p:nvPr>
        </p:nvSpPr>
        <p:spPr>
          <a:xfrm>
            <a:off x="4643609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1" name="Google Shape;861;p58"/>
          <p:cNvSpPr txBox="1">
            <a:spLocks noGrp="1"/>
          </p:cNvSpPr>
          <p:nvPr>
            <p:ph type="subTitle" idx="3"/>
          </p:nvPr>
        </p:nvSpPr>
        <p:spPr>
          <a:xfrm>
            <a:off x="1055751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2" name="Google Shape;862;p58"/>
          <p:cNvSpPr txBox="1">
            <a:spLocks noGrp="1"/>
          </p:cNvSpPr>
          <p:nvPr>
            <p:ph type="subTitle" idx="4"/>
          </p:nvPr>
        </p:nvSpPr>
        <p:spPr>
          <a:xfrm>
            <a:off x="1260751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3" name="Google Shape;863;p58"/>
          <p:cNvSpPr txBox="1">
            <a:spLocks noGrp="1"/>
          </p:cNvSpPr>
          <p:nvPr>
            <p:ph type="subTitle" idx="5"/>
          </p:nvPr>
        </p:nvSpPr>
        <p:spPr>
          <a:xfrm>
            <a:off x="7821433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4" name="Google Shape;864;p58"/>
          <p:cNvSpPr txBox="1">
            <a:spLocks noGrp="1"/>
          </p:cNvSpPr>
          <p:nvPr>
            <p:ph type="subTitle" idx="6"/>
          </p:nvPr>
        </p:nvSpPr>
        <p:spPr>
          <a:xfrm>
            <a:off x="8026433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5" name="Google Shape;865;p58"/>
          <p:cNvSpPr/>
          <p:nvPr/>
        </p:nvSpPr>
        <p:spPr>
          <a:xfrm rot="10800000">
            <a:off x="3375055" y="5647098"/>
            <a:ext cx="7238608" cy="1346469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58"/>
          <p:cNvSpPr/>
          <p:nvPr/>
        </p:nvSpPr>
        <p:spPr>
          <a:xfrm rot="5400000">
            <a:off x="4145232" y="3805446"/>
            <a:ext cx="1923040" cy="4751756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7" name="Google Shape;867;p58"/>
          <p:cNvSpPr/>
          <p:nvPr/>
        </p:nvSpPr>
        <p:spPr>
          <a:xfrm>
            <a:off x="4910600" y="5894167"/>
            <a:ext cx="2842800" cy="164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" name="Google Shape;868;p58"/>
          <p:cNvSpPr/>
          <p:nvPr/>
        </p:nvSpPr>
        <p:spPr>
          <a:xfrm rot="10800000" flipH="1">
            <a:off x="5291584" y="54290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" name="Google Shape;869;p58"/>
          <p:cNvSpPr/>
          <p:nvPr/>
        </p:nvSpPr>
        <p:spPr>
          <a:xfrm rot="10800000" flipH="1">
            <a:off x="7895235" y="6072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0" name="Google Shape;870;p58"/>
          <p:cNvSpPr/>
          <p:nvPr/>
        </p:nvSpPr>
        <p:spPr>
          <a:xfrm rot="10800000" flipH="1">
            <a:off x="1689617" y="6028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1" name="Google Shape;871;p58"/>
          <p:cNvSpPr/>
          <p:nvPr/>
        </p:nvSpPr>
        <p:spPr>
          <a:xfrm rot="10800000" flipH="1">
            <a:off x="10800035" y="6337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58"/>
          <p:cNvSpPr/>
          <p:nvPr/>
        </p:nvSpPr>
        <p:spPr>
          <a:xfrm rot="10800000" flipH="1">
            <a:off x="8674417" y="64687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58"/>
          <p:cNvSpPr/>
          <p:nvPr/>
        </p:nvSpPr>
        <p:spPr>
          <a:xfrm rot="10800000" flipH="1">
            <a:off x="2647568" y="54723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2805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59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59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59"/>
          <p:cNvSpPr txBox="1">
            <a:spLocks noGrp="1"/>
          </p:cNvSpPr>
          <p:nvPr>
            <p:ph type="title"/>
          </p:nvPr>
        </p:nvSpPr>
        <p:spPr>
          <a:xfrm flipH="1">
            <a:off x="1857741" y="2700367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9" name="Google Shape;879;p59"/>
          <p:cNvSpPr txBox="1">
            <a:spLocks noGrp="1"/>
          </p:cNvSpPr>
          <p:nvPr>
            <p:ph type="subTitle" idx="1"/>
          </p:nvPr>
        </p:nvSpPr>
        <p:spPr>
          <a:xfrm flipH="1">
            <a:off x="1857741" y="3123264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0" name="Google Shape;880;p59"/>
          <p:cNvSpPr txBox="1">
            <a:spLocks noGrp="1"/>
          </p:cNvSpPr>
          <p:nvPr>
            <p:ph type="title" idx="2"/>
          </p:nvPr>
        </p:nvSpPr>
        <p:spPr>
          <a:xfrm flipH="1">
            <a:off x="4747816" y="46392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1" name="Google Shape;881;p59"/>
          <p:cNvSpPr txBox="1">
            <a:spLocks noGrp="1"/>
          </p:cNvSpPr>
          <p:nvPr>
            <p:ph type="subTitle" idx="3"/>
          </p:nvPr>
        </p:nvSpPr>
        <p:spPr>
          <a:xfrm flipH="1">
            <a:off x="4747816" y="50620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2" name="Google Shape;882;p59"/>
          <p:cNvSpPr txBox="1">
            <a:spLocks noGrp="1"/>
          </p:cNvSpPr>
          <p:nvPr>
            <p:ph type="title" idx="4"/>
          </p:nvPr>
        </p:nvSpPr>
        <p:spPr>
          <a:xfrm flipH="1">
            <a:off x="7637859" y="27003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3" name="Google Shape;883;p59"/>
          <p:cNvSpPr txBox="1">
            <a:spLocks noGrp="1"/>
          </p:cNvSpPr>
          <p:nvPr>
            <p:ph type="subTitle" idx="5"/>
          </p:nvPr>
        </p:nvSpPr>
        <p:spPr>
          <a:xfrm flipH="1">
            <a:off x="7637859" y="31232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4" name="Google Shape;884;p59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59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6" name="Google Shape;886;p59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59"/>
          <p:cNvSpPr txBox="1">
            <a:spLocks noGrp="1"/>
          </p:cNvSpPr>
          <p:nvPr>
            <p:ph type="title" idx="6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59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62998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>
            <a:spLocks noGrp="1"/>
          </p:cNvSpPr>
          <p:nvPr>
            <p:ph type="title"/>
          </p:nvPr>
        </p:nvSpPr>
        <p:spPr>
          <a:xfrm>
            <a:off x="3429000" y="484367"/>
            <a:ext cx="53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4" name="Google Shape;894;p60"/>
          <p:cNvSpPr txBox="1">
            <a:spLocks noGrp="1"/>
          </p:cNvSpPr>
          <p:nvPr>
            <p:ph type="subTitle" idx="1"/>
          </p:nvPr>
        </p:nvSpPr>
        <p:spPr>
          <a:xfrm>
            <a:off x="6508808" y="4754800"/>
            <a:ext cx="294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subTitle" idx="2"/>
          </p:nvPr>
        </p:nvSpPr>
        <p:spPr>
          <a:xfrm>
            <a:off x="6320408" y="5148200"/>
            <a:ext cx="33176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3"/>
          </p:nvPr>
        </p:nvSpPr>
        <p:spPr>
          <a:xfrm>
            <a:off x="2685792" y="4754800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7" name="Google Shape;897;p60"/>
          <p:cNvSpPr txBox="1">
            <a:spLocks noGrp="1"/>
          </p:cNvSpPr>
          <p:nvPr>
            <p:ph type="subTitle" idx="4"/>
          </p:nvPr>
        </p:nvSpPr>
        <p:spPr>
          <a:xfrm>
            <a:off x="2553992" y="5148200"/>
            <a:ext cx="29408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8" name="Google Shape;898;p60"/>
          <p:cNvSpPr/>
          <p:nvPr/>
        </p:nvSpPr>
        <p:spPr>
          <a:xfrm rot="-5400000">
            <a:off x="-916396" y="795506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709133" y="151288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60"/>
          <p:cNvSpPr/>
          <p:nvPr/>
        </p:nvSpPr>
        <p:spPr>
          <a:xfrm rot="5400000">
            <a:off x="622641" y="159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659844" y="278259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60"/>
          <p:cNvSpPr/>
          <p:nvPr/>
        </p:nvSpPr>
        <p:spPr>
          <a:xfrm rot="5400000">
            <a:off x="1238492" y="1332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359008" y="37896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60"/>
          <p:cNvSpPr/>
          <p:nvPr/>
        </p:nvSpPr>
        <p:spPr>
          <a:xfrm rot="5400000">
            <a:off x="9450063" y="4348942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60"/>
          <p:cNvSpPr/>
          <p:nvPr/>
        </p:nvSpPr>
        <p:spPr>
          <a:xfrm rot="5400000">
            <a:off x="10176170" y="422681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11440592" y="4929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10286931" y="5058245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10911541" y="5277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60"/>
          <p:cNvSpPr/>
          <p:nvPr/>
        </p:nvSpPr>
        <p:spPr>
          <a:xfrm rot="5400000">
            <a:off x="11791025" y="2820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10054859" y="6241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1" name="Google Shape;911;p60"/>
          <p:cNvSpPr/>
          <p:nvPr/>
        </p:nvSpPr>
        <p:spPr>
          <a:xfrm rot="5400000">
            <a:off x="2008375" y="282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70097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3506600" y="1319033"/>
            <a:ext cx="51788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4058153" y="2359484"/>
            <a:ext cx="40892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3569187" y="5168667"/>
            <a:ext cx="5053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3899187" y="4361051"/>
            <a:ext cx="4393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3432716" y="1373291"/>
            <a:ext cx="8510679" cy="1768005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421008" y="3655685"/>
            <a:ext cx="4797367" cy="2049775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836683" y="5184206"/>
            <a:ext cx="2698400" cy="1428633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61"/>
          <p:cNvSpPr/>
          <p:nvPr/>
        </p:nvSpPr>
        <p:spPr>
          <a:xfrm>
            <a:off x="1029067" y="36766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61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61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3" name="Google Shape;923;p61"/>
          <p:cNvSpPr/>
          <p:nvPr/>
        </p:nvSpPr>
        <p:spPr>
          <a:xfrm>
            <a:off x="1559533" y="47350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4" name="Google Shape;924;p61"/>
          <p:cNvSpPr/>
          <p:nvPr/>
        </p:nvSpPr>
        <p:spPr>
          <a:xfrm>
            <a:off x="501984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10261125" y="-297584"/>
            <a:ext cx="2235171" cy="9278023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10642200" y="38139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10576600" y="5716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10261133" y="230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11065984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53184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6" name="Google Shape;936;p62"/>
          <p:cNvSpPr txBox="1">
            <a:spLocks noGrp="1"/>
          </p:cNvSpPr>
          <p:nvPr>
            <p:ph type="subTitle" idx="1"/>
          </p:nvPr>
        </p:nvSpPr>
        <p:spPr>
          <a:xfrm>
            <a:off x="2820767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7" name="Google Shape;937;p62"/>
          <p:cNvSpPr txBox="1">
            <a:spLocks noGrp="1"/>
          </p:cNvSpPr>
          <p:nvPr>
            <p:ph type="subTitle" idx="2"/>
          </p:nvPr>
        </p:nvSpPr>
        <p:spPr>
          <a:xfrm>
            <a:off x="2688467" y="2860533"/>
            <a:ext cx="6815200" cy="2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 flipH="1">
            <a:off x="-23805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62"/>
          <p:cNvSpPr/>
          <p:nvPr/>
        </p:nvSpPr>
        <p:spPr>
          <a:xfrm rot="10800000" flipH="1">
            <a:off x="-371096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979919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62"/>
          <p:cNvSpPr/>
          <p:nvPr/>
        </p:nvSpPr>
        <p:spPr>
          <a:xfrm rot="10800000" flipH="1">
            <a:off x="22963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62"/>
          <p:cNvSpPr/>
          <p:nvPr/>
        </p:nvSpPr>
        <p:spPr>
          <a:xfrm rot="10800000" flipH="1">
            <a:off x="1109768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3" name="Google Shape;943;p62"/>
          <p:cNvSpPr/>
          <p:nvPr/>
        </p:nvSpPr>
        <p:spPr>
          <a:xfrm rot="10800000" flipH="1">
            <a:off x="82068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97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9434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9435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4292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>
            <a:spLocks noGrp="1"/>
          </p:cNvSpPr>
          <p:nvPr>
            <p:ph type="title"/>
          </p:nvPr>
        </p:nvSpPr>
        <p:spPr>
          <a:xfrm>
            <a:off x="4141267" y="484367"/>
            <a:ext cx="390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6" name="Google Shape;946;p63"/>
          <p:cNvSpPr txBox="1">
            <a:spLocks noGrp="1"/>
          </p:cNvSpPr>
          <p:nvPr>
            <p:ph type="subTitle" idx="1"/>
          </p:nvPr>
        </p:nvSpPr>
        <p:spPr>
          <a:xfrm>
            <a:off x="10137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63"/>
          <p:cNvSpPr txBox="1">
            <a:spLocks noGrp="1"/>
          </p:cNvSpPr>
          <p:nvPr>
            <p:ph type="subTitle" idx="2"/>
          </p:nvPr>
        </p:nvSpPr>
        <p:spPr>
          <a:xfrm>
            <a:off x="7200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63"/>
          <p:cNvSpPr txBox="1">
            <a:spLocks noGrp="1"/>
          </p:cNvSpPr>
          <p:nvPr>
            <p:ph type="subTitle" idx="3"/>
          </p:nvPr>
        </p:nvSpPr>
        <p:spPr>
          <a:xfrm>
            <a:off x="60856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9" name="Google Shape;949;p63"/>
          <p:cNvSpPr txBox="1">
            <a:spLocks noGrp="1"/>
          </p:cNvSpPr>
          <p:nvPr>
            <p:ph type="subTitle" idx="4"/>
          </p:nvPr>
        </p:nvSpPr>
        <p:spPr>
          <a:xfrm>
            <a:off x="59208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0" name="Google Shape;950;p63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63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2346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3001742" y="-170"/>
            <a:ext cx="5950497" cy="141323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9000" y="708"/>
            <a:ext cx="12205687" cy="10830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315" y="647"/>
            <a:ext cx="12205687" cy="11542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6545105" y="3542683"/>
            <a:ext cx="1942768" cy="607658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2" y="5924099"/>
            <a:ext cx="12205685" cy="111566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9000" y="5822258"/>
            <a:ext cx="12215013" cy="12234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64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4" name="Google Shape;964;p64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6" name="Google Shape;966;p64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7" name="Google Shape;967;p64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64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64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3690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608049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65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832684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102874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7" name="Google Shape;977;p65"/>
          <p:cNvSpPr/>
          <p:nvPr/>
        </p:nvSpPr>
        <p:spPr>
          <a:xfrm>
            <a:off x="2611000" y="54293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65"/>
          <p:cNvSpPr/>
          <p:nvPr/>
        </p:nvSpPr>
        <p:spPr>
          <a:xfrm>
            <a:off x="380400" y="51408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65"/>
          <p:cNvSpPr/>
          <p:nvPr/>
        </p:nvSpPr>
        <p:spPr>
          <a:xfrm>
            <a:off x="6030400" y="65236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8485033" y="15100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11028533" y="17886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5814033" y="4311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45710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9400336" y="343388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8433908" y="2268263"/>
            <a:ext cx="6020449" cy="149489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7953905" y="2632402"/>
            <a:ext cx="6882276" cy="159306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2389124" y="2415796"/>
            <a:ext cx="6836563" cy="205831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2568567" y="2574199"/>
            <a:ext cx="6857603" cy="172046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2503369" y="2508854"/>
            <a:ext cx="6857783" cy="18510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66"/>
          <p:cNvSpPr/>
          <p:nvPr/>
        </p:nvSpPr>
        <p:spPr>
          <a:xfrm>
            <a:off x="1472733" y="3613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66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66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66"/>
          <p:cNvSpPr/>
          <p:nvPr/>
        </p:nvSpPr>
        <p:spPr>
          <a:xfrm>
            <a:off x="1559533" y="5557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66"/>
          <p:cNvSpPr/>
          <p:nvPr/>
        </p:nvSpPr>
        <p:spPr>
          <a:xfrm>
            <a:off x="2027651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10261133" y="13419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10392317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27721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67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15041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68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23221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7489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9201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07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890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7153568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6499401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flipH="1">
            <a:off x="71535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9585051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28366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10443833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/>
          <p:nvPr/>
        </p:nvSpPr>
        <p:spPr>
          <a:xfrm flipH="1">
            <a:off x="11854551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9"/>
          <p:cNvSpPr/>
          <p:nvPr/>
        </p:nvSpPr>
        <p:spPr>
          <a:xfrm flipH="1">
            <a:off x="-346922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9"/>
          <p:cNvSpPr/>
          <p:nvPr/>
        </p:nvSpPr>
        <p:spPr>
          <a:xfrm flipH="1">
            <a:off x="211309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49329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2414684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442899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642700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45184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57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958233" y="720000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4568413" y="4075336"/>
            <a:ext cx="7982492" cy="2836256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7650254" y="4508707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0"/>
          <p:cNvSpPr/>
          <p:nvPr/>
        </p:nvSpPr>
        <p:spPr>
          <a:xfrm rot="315040">
            <a:off x="9741086" y="5946317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0"/>
          <p:cNvSpPr/>
          <p:nvPr/>
        </p:nvSpPr>
        <p:spPr>
          <a:xfrm flipH="1">
            <a:off x="7599403" y="63791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0"/>
          <p:cNvSpPr/>
          <p:nvPr/>
        </p:nvSpPr>
        <p:spPr>
          <a:xfrm flipH="1">
            <a:off x="10725019" y="5257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0"/>
          <p:cNvSpPr/>
          <p:nvPr/>
        </p:nvSpPr>
        <p:spPr>
          <a:xfrm flipH="1">
            <a:off x="11301969" y="45695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9923036" y="4742717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07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1075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0174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  <p:sldLayoutId id="2147483719" r:id="rId57"/>
    <p:sldLayoutId id="2147483720" r:id="rId58"/>
    <p:sldLayoutId id="2147483721" r:id="rId59"/>
    <p:sldLayoutId id="2147483722" r:id="rId60"/>
    <p:sldLayoutId id="2147483723" r:id="rId61"/>
    <p:sldLayoutId id="2147483724" r:id="rId62"/>
    <p:sldLayoutId id="2147483725" r:id="rId63"/>
    <p:sldLayoutId id="2147483726" r:id="rId64"/>
    <p:sldLayoutId id="2147483727" r:id="rId6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2" name="Google Shape;1022;p6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963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6" name="Google Shape;1026;p7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840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2F3EA82-2471-5E8B-067C-D48154F3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95" y="2579767"/>
            <a:ext cx="7398410" cy="1096400"/>
          </a:xfrm>
        </p:spPr>
        <p:txBody>
          <a:bodyPr/>
          <a:lstStyle/>
          <a:p>
            <a:r>
              <a:rPr lang="en-US" dirty="0"/>
              <a:t>Lead Listener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C97F4AD-19ED-9A1C-E0BB-23156BD1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</p:spPr>
        <p:txBody>
          <a:bodyPr/>
          <a:lstStyle/>
          <a:p>
            <a:r>
              <a:rPr lang="en-US" dirty="0"/>
              <a:t>Tyler Bolz</a:t>
            </a:r>
          </a:p>
        </p:txBody>
      </p:sp>
    </p:spTree>
    <p:extLst>
      <p:ext uri="{BB962C8B-B14F-4D97-AF65-F5344CB8AC3E}">
        <p14:creationId xmlns:p14="http://schemas.microsoft.com/office/powerpoint/2010/main" val="5034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4EE1-C91A-A69F-FD61-0981430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542E-9C16-574A-88C9-6DE71C5FB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Across the world there are millions of pipes made from lead.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Currently there is no efficient way to find these lead pipes, the only reliable way is to dig a hole.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is expensive and almost impossible to scale.</a:t>
            </a:r>
          </a:p>
        </p:txBody>
      </p:sp>
    </p:spTree>
    <p:extLst>
      <p:ext uri="{BB962C8B-B14F-4D97-AF65-F5344CB8AC3E}">
        <p14:creationId xmlns:p14="http://schemas.microsoft.com/office/powerpoint/2010/main" val="37067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4EE1-C91A-A69F-FD61-0981430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542E-9C16-574A-88C9-6DE71C5FB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 with EPA who outlined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Working with Cleveland Water for testing and questions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Connected with the Cleveland Water Alliance who have industry connections</a:t>
            </a:r>
          </a:p>
        </p:txBody>
      </p:sp>
    </p:spTree>
    <p:extLst>
      <p:ext uri="{BB962C8B-B14F-4D97-AF65-F5344CB8AC3E}">
        <p14:creationId xmlns:p14="http://schemas.microsoft.com/office/powerpoint/2010/main" val="40782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4EE1-C91A-A69F-FD61-0981430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542E-9C16-574A-88C9-6DE71C5FB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Scoped the idea and created test scripts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the data classes based on gathered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</a:t>
            </a:r>
            <a:r>
              <a:rPr lang="en-US" sz="2800" dirty="0" err="1"/>
              <a:t>gui</a:t>
            </a:r>
            <a:r>
              <a:rPr lang="en-US" sz="2800" dirty="0"/>
              <a:t> classes based on data classes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tests based on </a:t>
            </a:r>
            <a:r>
              <a:rPr lang="en-US" sz="2800" dirty="0" err="1"/>
              <a:t>gui</a:t>
            </a:r>
            <a:r>
              <a:rPr lang="en-US" sz="2800" dirty="0"/>
              <a:t> and data classes</a:t>
            </a:r>
          </a:p>
        </p:txBody>
      </p:sp>
    </p:spTree>
    <p:extLst>
      <p:ext uri="{BB962C8B-B14F-4D97-AF65-F5344CB8AC3E}">
        <p14:creationId xmlns:p14="http://schemas.microsoft.com/office/powerpoint/2010/main" val="30128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4EE1-C91A-A69F-FD61-0981430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542E-9C16-574A-88C9-6DE71C5FB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 a small scale the project works. It can identify lead in dirt in a container when compared against PVC and iron.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GUI works well and can be used and deployed by many people very quickly.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audio recording does not work at depth and can not handle noise.</a:t>
            </a:r>
          </a:p>
        </p:txBody>
      </p:sp>
    </p:spTree>
    <p:extLst>
      <p:ext uri="{BB962C8B-B14F-4D97-AF65-F5344CB8AC3E}">
        <p14:creationId xmlns:p14="http://schemas.microsoft.com/office/powerpoint/2010/main" val="387208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4EE1-C91A-A69F-FD61-09814307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542E-9C16-574A-88C9-6DE71C5FB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Travel to Cleveland to gather test bed data</a:t>
            </a:r>
          </a:p>
          <a:p>
            <a:r>
              <a:rPr lang="en-US" sz="2800" dirty="0"/>
              <a:t>Train and test the model on controlled test bed data</a:t>
            </a:r>
          </a:p>
          <a:p>
            <a:r>
              <a:rPr lang="en-US" sz="2800" dirty="0"/>
              <a:t>Create algorithm for handling noise</a:t>
            </a:r>
          </a:p>
          <a:p>
            <a:r>
              <a:rPr lang="en-US" sz="2800" dirty="0"/>
              <a:t>Look for or collect larger data sets</a:t>
            </a:r>
          </a:p>
          <a:p>
            <a:r>
              <a:rPr lang="en-US" sz="2800" dirty="0"/>
              <a:t>Create and release web portal and API</a:t>
            </a:r>
          </a:p>
          <a:p>
            <a:r>
              <a:rPr lang="en-US" sz="2800" dirty="0"/>
              <a:t>Get it to the EPA</a:t>
            </a:r>
          </a:p>
          <a:p>
            <a:r>
              <a:rPr lang="en-US" sz="2800" dirty="0"/>
              <a:t>Get it to as many people as people</a:t>
            </a:r>
          </a:p>
        </p:txBody>
      </p:sp>
    </p:spTree>
    <p:extLst>
      <p:ext uri="{BB962C8B-B14F-4D97-AF65-F5344CB8AC3E}">
        <p14:creationId xmlns:p14="http://schemas.microsoft.com/office/powerpoint/2010/main" val="49175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E640-FF97-FD07-FB27-24AE2E5F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D6D-2AF8-FAFB-27D1-DD82CE98A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amazing to have structure to the project and work on something that applies to real world. Data is key to improvement.</a:t>
            </a:r>
          </a:p>
        </p:txBody>
      </p:sp>
    </p:spTree>
    <p:extLst>
      <p:ext uri="{BB962C8B-B14F-4D97-AF65-F5344CB8AC3E}">
        <p14:creationId xmlns:p14="http://schemas.microsoft.com/office/powerpoint/2010/main" val="3710533213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Aquatic and Physical Therapy Center XL by Slidesgo</Template>
  <TotalTime>91</TotalTime>
  <Words>236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Anaheim</vt:lpstr>
      <vt:lpstr>Arial</vt:lpstr>
      <vt:lpstr>Fira Sans Condensed</vt:lpstr>
      <vt:lpstr>Josefin Sans</vt:lpstr>
      <vt:lpstr>Open Sans</vt:lpstr>
      <vt:lpstr>Open Sans SemiBold</vt:lpstr>
      <vt:lpstr>Proxima Nova</vt:lpstr>
      <vt:lpstr>Proxima Nova Semibold</vt:lpstr>
      <vt:lpstr>Roboto Condensed Light</vt:lpstr>
      <vt:lpstr>Aquatic and Physical Therapy Center XL by Slidesgo</vt:lpstr>
      <vt:lpstr>Slidesgo Final Pages</vt:lpstr>
      <vt:lpstr>1_Slidesgo Final Pages</vt:lpstr>
      <vt:lpstr>Lead Listener</vt:lpstr>
      <vt:lpstr>Background</vt:lpstr>
      <vt:lpstr>Research</vt:lpstr>
      <vt:lpstr>Implementation</vt:lpstr>
      <vt:lpstr>Evaluation</vt:lpstr>
      <vt:lpstr>Future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Listener</dc:title>
  <dc:creator>Tyler Bolz</dc:creator>
  <cp:lastModifiedBy>Tyler Bolz</cp:lastModifiedBy>
  <cp:revision>2</cp:revision>
  <dcterms:created xsi:type="dcterms:W3CDTF">2023-12-14T04:16:06Z</dcterms:created>
  <dcterms:modified xsi:type="dcterms:W3CDTF">2023-12-14T05:48:58Z</dcterms:modified>
</cp:coreProperties>
</file>