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70" r:id="rId2"/>
    <p:sldMasterId id="2147483689" r:id="rId3"/>
  </p:sldMasterIdLst>
  <p:notesMasterIdLst>
    <p:notesMasterId r:id="rId12"/>
  </p:notesMasterIdLst>
  <p:sldIdLst>
    <p:sldId id="256" r:id="rId4"/>
    <p:sldId id="263" r:id="rId5"/>
    <p:sldId id="302" r:id="rId6"/>
    <p:sldId id="303" r:id="rId7"/>
    <p:sldId id="304" r:id="rId8"/>
    <p:sldId id="305" r:id="rId9"/>
    <p:sldId id="306" r:id="rId10"/>
    <p:sldId id="30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675880-547D-422E-A369-8290E0320A80}" v="3211" dt="2019-06-05T14:48:57.059"/>
    <p1510:client id="{56FEEA45-7C1E-45FB-B5ED-3EF4F6FE20A2}" v="209" dt="2019-06-05T17:50:24.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111" d="100"/>
          <a:sy n="111" d="100"/>
        </p:scale>
        <p:origin x="510"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yrou, Tom" userId="2717c82c-67d0-4a72-a016-b1c4b84f9083" providerId="ADAL" clId="{0D67A3A3-2B9F-41D5-94F2-579DE5F307CC}"/>
    <pc:docChg chg="undo custSel addSld modSld">
      <pc:chgData name="Spyrou, Tom" userId="2717c82c-67d0-4a72-a016-b1c4b84f9083" providerId="ADAL" clId="{0D67A3A3-2B9F-41D5-94F2-579DE5F307CC}" dt="2019-03-18T15:43:58.217" v="1601" actId="20577"/>
      <pc:docMkLst>
        <pc:docMk/>
      </pc:docMkLst>
      <pc:sldChg chg="modSp">
        <pc:chgData name="Spyrou, Tom" userId="2717c82c-67d0-4a72-a016-b1c4b84f9083" providerId="ADAL" clId="{0D67A3A3-2B9F-41D5-94F2-579DE5F307CC}" dt="2019-03-17T23:13:19.380" v="1202" actId="113"/>
        <pc:sldMkLst>
          <pc:docMk/>
          <pc:sldMk cId="2955814426" sldId="263"/>
        </pc:sldMkLst>
        <pc:spChg chg="mod">
          <ac:chgData name="Spyrou, Tom" userId="2717c82c-67d0-4a72-a016-b1c4b84f9083" providerId="ADAL" clId="{0D67A3A3-2B9F-41D5-94F2-579DE5F307CC}" dt="2019-03-17T23:13:19.380" v="1202" actId="113"/>
          <ac:spMkLst>
            <pc:docMk/>
            <pc:sldMk cId="2955814426" sldId="263"/>
            <ac:spMk id="3" creationId="{00000000-0000-0000-0000-000000000000}"/>
          </ac:spMkLst>
        </pc:spChg>
      </pc:sldChg>
      <pc:sldChg chg="modSp add">
        <pc:chgData name="Spyrou, Tom" userId="2717c82c-67d0-4a72-a016-b1c4b84f9083" providerId="ADAL" clId="{0D67A3A3-2B9F-41D5-94F2-579DE5F307CC}" dt="2019-03-17T23:08:29.107" v="687" actId="20577"/>
        <pc:sldMkLst>
          <pc:docMk/>
          <pc:sldMk cId="436463013" sldId="302"/>
        </pc:sldMkLst>
        <pc:spChg chg="mod">
          <ac:chgData name="Spyrou, Tom" userId="2717c82c-67d0-4a72-a016-b1c4b84f9083" providerId="ADAL" clId="{0D67A3A3-2B9F-41D5-94F2-579DE5F307CC}" dt="2019-03-17T23:02:31.834" v="72" actId="20577"/>
          <ac:spMkLst>
            <pc:docMk/>
            <pc:sldMk cId="436463013" sldId="302"/>
            <ac:spMk id="2" creationId="{BF6D6E43-3ADF-4FA8-B4AA-1B4BDED7E148}"/>
          </ac:spMkLst>
        </pc:spChg>
        <pc:spChg chg="mod">
          <ac:chgData name="Spyrou, Tom" userId="2717c82c-67d0-4a72-a016-b1c4b84f9083" providerId="ADAL" clId="{0D67A3A3-2B9F-41D5-94F2-579DE5F307CC}" dt="2019-03-17T23:08:29.107" v="687" actId="20577"/>
          <ac:spMkLst>
            <pc:docMk/>
            <pc:sldMk cId="436463013" sldId="302"/>
            <ac:spMk id="3" creationId="{D17FCEE1-003C-4592-BE7C-1983DCCF168B}"/>
          </ac:spMkLst>
        </pc:spChg>
        <pc:spChg chg="mod">
          <ac:chgData name="Spyrou, Tom" userId="2717c82c-67d0-4a72-a016-b1c4b84f9083" providerId="ADAL" clId="{0D67A3A3-2B9F-41D5-94F2-579DE5F307CC}" dt="2019-03-17T23:07:35.123" v="644" actId="1076"/>
          <ac:spMkLst>
            <pc:docMk/>
            <pc:sldMk cId="436463013" sldId="302"/>
            <ac:spMk id="5" creationId="{E86BD61F-DFC4-4FE2-BE49-556BF0552A1A}"/>
          </ac:spMkLst>
        </pc:spChg>
      </pc:sldChg>
    </pc:docChg>
  </pc:docChgLst>
  <pc:docChgLst>
    <pc:chgData name="Spyrou, Tom" userId="2717c82c-67d0-4a72-a016-b1c4b84f9083" providerId="ADAL" clId="{D4675880-547D-422E-A369-8290E0320A80}"/>
    <pc:docChg chg="custSel addSld delSld modSld">
      <pc:chgData name="Spyrou, Tom" userId="2717c82c-67d0-4a72-a016-b1c4b84f9083" providerId="ADAL" clId="{D4675880-547D-422E-A369-8290E0320A80}" dt="2019-06-05T14:48:57.059" v="3210" actId="20577"/>
      <pc:docMkLst>
        <pc:docMk/>
      </pc:docMkLst>
      <pc:sldChg chg="addSp delSp modSp">
        <pc:chgData name="Spyrou, Tom" userId="2717c82c-67d0-4a72-a016-b1c4b84f9083" providerId="ADAL" clId="{D4675880-547D-422E-A369-8290E0320A80}" dt="2019-06-05T14:11:11.347" v="182" actId="14100"/>
        <pc:sldMkLst>
          <pc:docMk/>
          <pc:sldMk cId="1849757285" sldId="256"/>
        </pc:sldMkLst>
        <pc:spChg chg="mod">
          <ac:chgData name="Spyrou, Tom" userId="2717c82c-67d0-4a72-a016-b1c4b84f9083" providerId="ADAL" clId="{D4675880-547D-422E-A369-8290E0320A80}" dt="2019-06-05T14:11:05.826" v="181" actId="14100"/>
          <ac:spMkLst>
            <pc:docMk/>
            <pc:sldMk cId="1849757285" sldId="256"/>
            <ac:spMk id="2" creationId="{00000000-0000-0000-0000-000000000000}"/>
          </ac:spMkLst>
        </pc:spChg>
        <pc:spChg chg="mod">
          <ac:chgData name="Spyrou, Tom" userId="2717c82c-67d0-4a72-a016-b1c4b84f9083" providerId="ADAL" clId="{D4675880-547D-422E-A369-8290E0320A80}" dt="2019-06-05T14:09:07.758" v="164" actId="20577"/>
          <ac:spMkLst>
            <pc:docMk/>
            <pc:sldMk cId="1849757285" sldId="256"/>
            <ac:spMk id="3" creationId="{00000000-0000-0000-0000-000000000000}"/>
          </ac:spMkLst>
        </pc:spChg>
        <pc:picChg chg="add mod">
          <ac:chgData name="Spyrou, Tom" userId="2717c82c-67d0-4a72-a016-b1c4b84f9083" providerId="ADAL" clId="{D4675880-547D-422E-A369-8290E0320A80}" dt="2019-06-05T14:11:11.347" v="182" actId="14100"/>
          <ac:picMkLst>
            <pc:docMk/>
            <pc:sldMk cId="1849757285" sldId="256"/>
            <ac:picMk id="5" creationId="{D2A3070E-E6E4-4FA9-A632-F25CD9FC5FAD}"/>
          </ac:picMkLst>
        </pc:picChg>
        <pc:picChg chg="del">
          <ac:chgData name="Spyrou, Tom" userId="2717c82c-67d0-4a72-a016-b1c4b84f9083" providerId="ADAL" clId="{D4675880-547D-422E-A369-8290E0320A80}" dt="2019-06-05T14:06:55.960" v="0" actId="478"/>
          <ac:picMkLst>
            <pc:docMk/>
            <pc:sldMk cId="1849757285" sldId="256"/>
            <ac:picMk id="5122" creationId="{118FCB3C-A240-4C94-9C8E-04BAF6189F08}"/>
          </ac:picMkLst>
        </pc:picChg>
      </pc:sldChg>
      <pc:sldChg chg="del">
        <pc:chgData name="Spyrou, Tom" userId="2717c82c-67d0-4a72-a016-b1c4b84f9083" providerId="ADAL" clId="{D4675880-547D-422E-A369-8290E0320A80}" dt="2019-06-05T14:10:07.933" v="173" actId="2696"/>
        <pc:sldMkLst>
          <pc:docMk/>
          <pc:sldMk cId="1435123441" sldId="259"/>
        </pc:sldMkLst>
      </pc:sldChg>
      <pc:sldChg chg="delSp modSp">
        <pc:chgData name="Spyrou, Tom" userId="2717c82c-67d0-4a72-a016-b1c4b84f9083" providerId="ADAL" clId="{D4675880-547D-422E-A369-8290E0320A80}" dt="2019-06-05T14:10:36.201" v="177" actId="478"/>
        <pc:sldMkLst>
          <pc:docMk/>
          <pc:sldMk cId="2955814426" sldId="263"/>
        </pc:sldMkLst>
        <pc:spChg chg="del mod">
          <ac:chgData name="Spyrou, Tom" userId="2717c82c-67d0-4a72-a016-b1c4b84f9083" providerId="ADAL" clId="{D4675880-547D-422E-A369-8290E0320A80}" dt="2019-06-05T14:10:36.201" v="177" actId="478"/>
          <ac:spMkLst>
            <pc:docMk/>
            <pc:sldMk cId="2955814426" sldId="263"/>
            <ac:spMk id="4" creationId="{12DC4C4B-31C7-4D82-BD39-8A254C2D2603}"/>
          </ac:spMkLst>
        </pc:spChg>
      </pc:sldChg>
      <pc:sldChg chg="del">
        <pc:chgData name="Spyrou, Tom" userId="2717c82c-67d0-4a72-a016-b1c4b84f9083" providerId="ADAL" clId="{D4675880-547D-422E-A369-8290E0320A80}" dt="2019-06-05T14:12:02.468" v="185" actId="2696"/>
        <pc:sldMkLst>
          <pc:docMk/>
          <pc:sldMk cId="3402924769" sldId="267"/>
        </pc:sldMkLst>
      </pc:sldChg>
      <pc:sldChg chg="del">
        <pc:chgData name="Spyrou, Tom" userId="2717c82c-67d0-4a72-a016-b1c4b84f9083" providerId="ADAL" clId="{D4675880-547D-422E-A369-8290E0320A80}" dt="2019-06-05T14:12:07.543" v="189" actId="2696"/>
        <pc:sldMkLst>
          <pc:docMk/>
          <pc:sldMk cId="1109428152" sldId="283"/>
        </pc:sldMkLst>
      </pc:sldChg>
      <pc:sldChg chg="del">
        <pc:chgData name="Spyrou, Tom" userId="2717c82c-67d0-4a72-a016-b1c4b84f9083" providerId="ADAL" clId="{D4675880-547D-422E-A369-8290E0320A80}" dt="2019-06-05T14:09:53.861" v="169" actId="2696"/>
        <pc:sldMkLst>
          <pc:docMk/>
          <pc:sldMk cId="1200580868" sldId="293"/>
        </pc:sldMkLst>
      </pc:sldChg>
      <pc:sldChg chg="del">
        <pc:chgData name="Spyrou, Tom" userId="2717c82c-67d0-4a72-a016-b1c4b84f9083" providerId="ADAL" clId="{D4675880-547D-422E-A369-8290E0320A80}" dt="2019-06-05T14:10:03.957" v="171" actId="2696"/>
        <pc:sldMkLst>
          <pc:docMk/>
          <pc:sldMk cId="740063889" sldId="294"/>
        </pc:sldMkLst>
      </pc:sldChg>
      <pc:sldChg chg="del">
        <pc:chgData name="Spyrou, Tom" userId="2717c82c-67d0-4a72-a016-b1c4b84f9083" providerId="ADAL" clId="{D4675880-547D-422E-A369-8290E0320A80}" dt="2019-06-05T14:09:57.532" v="170" actId="2696"/>
        <pc:sldMkLst>
          <pc:docMk/>
          <pc:sldMk cId="2898271192" sldId="295"/>
        </pc:sldMkLst>
      </pc:sldChg>
      <pc:sldChg chg="del">
        <pc:chgData name="Spyrou, Tom" userId="2717c82c-67d0-4a72-a016-b1c4b84f9083" providerId="ADAL" clId="{D4675880-547D-422E-A369-8290E0320A80}" dt="2019-06-05T14:10:06.084" v="172" actId="2696"/>
        <pc:sldMkLst>
          <pc:docMk/>
          <pc:sldMk cId="4032055867" sldId="298"/>
        </pc:sldMkLst>
      </pc:sldChg>
      <pc:sldChg chg="del">
        <pc:chgData name="Spyrou, Tom" userId="2717c82c-67d0-4a72-a016-b1c4b84f9083" providerId="ADAL" clId="{D4675880-547D-422E-A369-8290E0320A80}" dt="2019-06-05T14:12:02.948" v="186" actId="2696"/>
        <pc:sldMkLst>
          <pc:docMk/>
          <pc:sldMk cId="2528323427" sldId="299"/>
        </pc:sldMkLst>
      </pc:sldChg>
      <pc:sldChg chg="del">
        <pc:chgData name="Spyrou, Tom" userId="2717c82c-67d0-4a72-a016-b1c4b84f9083" providerId="ADAL" clId="{D4675880-547D-422E-A369-8290E0320A80}" dt="2019-06-05T14:12:03.437" v="187" actId="2696"/>
        <pc:sldMkLst>
          <pc:docMk/>
          <pc:sldMk cId="954076541" sldId="300"/>
        </pc:sldMkLst>
      </pc:sldChg>
      <pc:sldChg chg="del">
        <pc:chgData name="Spyrou, Tom" userId="2717c82c-67d0-4a72-a016-b1c4b84f9083" providerId="ADAL" clId="{D4675880-547D-422E-A369-8290E0320A80}" dt="2019-06-05T14:12:03.923" v="188" actId="2696"/>
        <pc:sldMkLst>
          <pc:docMk/>
          <pc:sldMk cId="3373246622" sldId="301"/>
        </pc:sldMkLst>
      </pc:sldChg>
      <pc:sldChg chg="modSp">
        <pc:chgData name="Spyrou, Tom" userId="2717c82c-67d0-4a72-a016-b1c4b84f9083" providerId="ADAL" clId="{D4675880-547D-422E-A369-8290E0320A80}" dt="2019-06-05T14:24:49.029" v="1535" actId="20577"/>
        <pc:sldMkLst>
          <pc:docMk/>
          <pc:sldMk cId="436463013" sldId="302"/>
        </pc:sldMkLst>
        <pc:spChg chg="mod">
          <ac:chgData name="Spyrou, Tom" userId="2717c82c-67d0-4a72-a016-b1c4b84f9083" providerId="ADAL" clId="{D4675880-547D-422E-A369-8290E0320A80}" dt="2019-06-05T14:17:20.263" v="803" actId="1035"/>
          <ac:spMkLst>
            <pc:docMk/>
            <pc:sldMk cId="436463013" sldId="302"/>
            <ac:spMk id="2" creationId="{BF6D6E43-3ADF-4FA8-B4AA-1B4BDED7E148}"/>
          </ac:spMkLst>
        </pc:spChg>
        <pc:spChg chg="mod">
          <ac:chgData name="Spyrou, Tom" userId="2717c82c-67d0-4a72-a016-b1c4b84f9083" providerId="ADAL" clId="{D4675880-547D-422E-A369-8290E0320A80}" dt="2019-06-05T14:19:22.314" v="964" actId="20577"/>
          <ac:spMkLst>
            <pc:docMk/>
            <pc:sldMk cId="436463013" sldId="302"/>
            <ac:spMk id="3" creationId="{D17FCEE1-003C-4592-BE7C-1983DCCF168B}"/>
          </ac:spMkLst>
        </pc:spChg>
        <pc:spChg chg="mod">
          <ac:chgData name="Spyrou, Tom" userId="2717c82c-67d0-4a72-a016-b1c4b84f9083" providerId="ADAL" clId="{D4675880-547D-422E-A369-8290E0320A80}" dt="2019-06-05T14:24:49.029" v="1535" actId="20577"/>
          <ac:spMkLst>
            <pc:docMk/>
            <pc:sldMk cId="436463013" sldId="302"/>
            <ac:spMk id="5" creationId="{E86BD61F-DFC4-4FE2-BE49-556BF0552A1A}"/>
          </ac:spMkLst>
        </pc:spChg>
      </pc:sldChg>
      <pc:sldChg chg="del">
        <pc:chgData name="Spyrou, Tom" userId="2717c82c-67d0-4a72-a016-b1c4b84f9083" providerId="ADAL" clId="{D4675880-547D-422E-A369-8290E0320A80}" dt="2019-06-05T14:12:01.294" v="183" actId="2696"/>
        <pc:sldMkLst>
          <pc:docMk/>
          <pc:sldMk cId="980971022" sldId="303"/>
        </pc:sldMkLst>
      </pc:sldChg>
      <pc:sldChg chg="modSp add">
        <pc:chgData name="Spyrou, Tom" userId="2717c82c-67d0-4a72-a016-b1c4b84f9083" providerId="ADAL" clId="{D4675880-547D-422E-A369-8290E0320A80}" dt="2019-06-05T14:28:14.950" v="1747" actId="1036"/>
        <pc:sldMkLst>
          <pc:docMk/>
          <pc:sldMk cId="2550923989" sldId="303"/>
        </pc:sldMkLst>
        <pc:spChg chg="mod">
          <ac:chgData name="Spyrou, Tom" userId="2717c82c-67d0-4a72-a016-b1c4b84f9083" providerId="ADAL" clId="{D4675880-547D-422E-A369-8290E0320A80}" dt="2019-06-05T14:19:59.417" v="1035" actId="20577"/>
          <ac:spMkLst>
            <pc:docMk/>
            <pc:sldMk cId="2550923989" sldId="303"/>
            <ac:spMk id="2" creationId="{3237496F-9238-4708-94BB-367281245FF4}"/>
          </ac:spMkLst>
        </pc:spChg>
        <pc:spChg chg="mod">
          <ac:chgData name="Spyrou, Tom" userId="2717c82c-67d0-4a72-a016-b1c4b84f9083" providerId="ADAL" clId="{D4675880-547D-422E-A369-8290E0320A80}" dt="2019-06-05T14:28:08.206" v="1731" actId="14100"/>
          <ac:spMkLst>
            <pc:docMk/>
            <pc:sldMk cId="2550923989" sldId="303"/>
            <ac:spMk id="3" creationId="{35A29C7B-6DA6-4B65-B3C9-ADB80F4DEE48}"/>
          </ac:spMkLst>
        </pc:spChg>
        <pc:spChg chg="mod">
          <ac:chgData name="Spyrou, Tom" userId="2717c82c-67d0-4a72-a016-b1c4b84f9083" providerId="ADAL" clId="{D4675880-547D-422E-A369-8290E0320A80}" dt="2019-06-05T14:28:14.950" v="1747" actId="1036"/>
          <ac:spMkLst>
            <pc:docMk/>
            <pc:sldMk cId="2550923989" sldId="303"/>
            <ac:spMk id="5" creationId="{70051BAC-E6A6-4A4F-B835-3CBFAEE0F2EC}"/>
          </ac:spMkLst>
        </pc:spChg>
      </pc:sldChg>
      <pc:sldChg chg="del">
        <pc:chgData name="Spyrou, Tom" userId="2717c82c-67d0-4a72-a016-b1c4b84f9083" providerId="ADAL" clId="{D4675880-547D-422E-A369-8290E0320A80}" dt="2019-06-05T14:12:01.871" v="184" actId="2696"/>
        <pc:sldMkLst>
          <pc:docMk/>
          <pc:sldMk cId="807794016" sldId="304"/>
        </pc:sldMkLst>
      </pc:sldChg>
      <pc:sldChg chg="modSp add">
        <pc:chgData name="Spyrou, Tom" userId="2717c82c-67d0-4a72-a016-b1c4b84f9083" providerId="ADAL" clId="{D4675880-547D-422E-A369-8290E0320A80}" dt="2019-06-05T14:45:30.712" v="2842" actId="20577"/>
        <pc:sldMkLst>
          <pc:docMk/>
          <pc:sldMk cId="1964724471" sldId="304"/>
        </pc:sldMkLst>
        <pc:spChg chg="mod">
          <ac:chgData name="Spyrou, Tom" userId="2717c82c-67d0-4a72-a016-b1c4b84f9083" providerId="ADAL" clId="{D4675880-547D-422E-A369-8290E0320A80}" dt="2019-06-05T14:43:49.871" v="2732" actId="20577"/>
          <ac:spMkLst>
            <pc:docMk/>
            <pc:sldMk cId="1964724471" sldId="304"/>
            <ac:spMk id="2" creationId="{D23CD645-A5B0-4B84-88C6-468DD4392B10}"/>
          </ac:spMkLst>
        </pc:spChg>
        <pc:spChg chg="mod">
          <ac:chgData name="Spyrou, Tom" userId="2717c82c-67d0-4a72-a016-b1c4b84f9083" providerId="ADAL" clId="{D4675880-547D-422E-A369-8290E0320A80}" dt="2019-06-05T14:45:30.712" v="2842" actId="20577"/>
          <ac:spMkLst>
            <pc:docMk/>
            <pc:sldMk cId="1964724471" sldId="304"/>
            <ac:spMk id="3" creationId="{EC2C799E-E381-4606-A25F-2267A11392C7}"/>
          </ac:spMkLst>
        </pc:spChg>
        <pc:spChg chg="mod">
          <ac:chgData name="Spyrou, Tom" userId="2717c82c-67d0-4a72-a016-b1c4b84f9083" providerId="ADAL" clId="{D4675880-547D-422E-A369-8290E0320A80}" dt="2019-06-05T14:43:25.538" v="2731" actId="20577"/>
          <ac:spMkLst>
            <pc:docMk/>
            <pc:sldMk cId="1964724471" sldId="304"/>
            <ac:spMk id="5" creationId="{034772FF-B3BE-43FF-830B-DD0661B8D23F}"/>
          </ac:spMkLst>
        </pc:spChg>
      </pc:sldChg>
      <pc:sldChg chg="addSp delSp modSp add">
        <pc:chgData name="Spyrou, Tom" userId="2717c82c-67d0-4a72-a016-b1c4b84f9083" providerId="ADAL" clId="{D4675880-547D-422E-A369-8290E0320A80}" dt="2019-06-05T14:37:26.785" v="2565" actId="1035"/>
        <pc:sldMkLst>
          <pc:docMk/>
          <pc:sldMk cId="872099914" sldId="305"/>
        </pc:sldMkLst>
        <pc:spChg chg="mod">
          <ac:chgData name="Spyrou, Tom" userId="2717c82c-67d0-4a72-a016-b1c4b84f9083" providerId="ADAL" clId="{D4675880-547D-422E-A369-8290E0320A80}" dt="2019-06-05T14:36:58.529" v="2502" actId="1076"/>
          <ac:spMkLst>
            <pc:docMk/>
            <pc:sldMk cId="872099914" sldId="305"/>
            <ac:spMk id="2" creationId="{38DA56CA-15F5-4968-969E-759FC9081A3A}"/>
          </ac:spMkLst>
        </pc:spChg>
        <pc:spChg chg="del">
          <ac:chgData name="Spyrou, Tom" userId="2717c82c-67d0-4a72-a016-b1c4b84f9083" providerId="ADAL" clId="{D4675880-547D-422E-A369-8290E0320A80}" dt="2019-06-05T14:36:45.783" v="2499" actId="478"/>
          <ac:spMkLst>
            <pc:docMk/>
            <pc:sldMk cId="872099914" sldId="305"/>
            <ac:spMk id="3" creationId="{C16F62DD-165A-4883-B4EB-87C19D74905C}"/>
          </ac:spMkLst>
        </pc:spChg>
        <pc:spChg chg="mod">
          <ac:chgData name="Spyrou, Tom" userId="2717c82c-67d0-4a72-a016-b1c4b84f9083" providerId="ADAL" clId="{D4675880-547D-422E-A369-8290E0320A80}" dt="2019-06-05T14:37:26.785" v="2565" actId="1035"/>
          <ac:spMkLst>
            <pc:docMk/>
            <pc:sldMk cId="872099914" sldId="305"/>
            <ac:spMk id="5" creationId="{616BED55-CAD2-4FD2-8C36-8FD71911CA7E}"/>
          </ac:spMkLst>
        </pc:spChg>
        <pc:spChg chg="add mod">
          <ac:chgData name="Spyrou, Tom" userId="2717c82c-67d0-4a72-a016-b1c4b84f9083" providerId="ADAL" clId="{D4675880-547D-422E-A369-8290E0320A80}" dt="2019-06-05T14:37:26.785" v="2565" actId="1035"/>
          <ac:spMkLst>
            <pc:docMk/>
            <pc:sldMk cId="872099914" sldId="305"/>
            <ac:spMk id="6" creationId="{587DCAC0-0963-4B67-88B9-E16DB9AB9464}"/>
          </ac:spMkLst>
        </pc:spChg>
        <pc:spChg chg="add mod">
          <ac:chgData name="Spyrou, Tom" userId="2717c82c-67d0-4a72-a016-b1c4b84f9083" providerId="ADAL" clId="{D4675880-547D-422E-A369-8290E0320A80}" dt="2019-06-05T14:37:26.785" v="2565" actId="1035"/>
          <ac:spMkLst>
            <pc:docMk/>
            <pc:sldMk cId="872099914" sldId="305"/>
            <ac:spMk id="7" creationId="{600ED53E-E61A-4E3F-B43B-315190CA03B2}"/>
          </ac:spMkLst>
        </pc:spChg>
        <pc:spChg chg="add mod">
          <ac:chgData name="Spyrou, Tom" userId="2717c82c-67d0-4a72-a016-b1c4b84f9083" providerId="ADAL" clId="{D4675880-547D-422E-A369-8290E0320A80}" dt="2019-06-05T14:37:26.785" v="2565" actId="1035"/>
          <ac:spMkLst>
            <pc:docMk/>
            <pc:sldMk cId="872099914" sldId="305"/>
            <ac:spMk id="10" creationId="{864689AC-4DFC-46F9-B6F4-7A7DBB9B2B98}"/>
          </ac:spMkLst>
        </pc:spChg>
        <pc:spChg chg="add mod">
          <ac:chgData name="Spyrou, Tom" userId="2717c82c-67d0-4a72-a016-b1c4b84f9083" providerId="ADAL" clId="{D4675880-547D-422E-A369-8290E0320A80}" dt="2019-06-05T14:37:26.785" v="2565" actId="1035"/>
          <ac:spMkLst>
            <pc:docMk/>
            <pc:sldMk cId="872099914" sldId="305"/>
            <ac:spMk id="11" creationId="{03C2814F-1361-473D-9F4C-9F73BF5DE127}"/>
          </ac:spMkLst>
        </pc:spChg>
        <pc:spChg chg="add mod">
          <ac:chgData name="Spyrou, Tom" userId="2717c82c-67d0-4a72-a016-b1c4b84f9083" providerId="ADAL" clId="{D4675880-547D-422E-A369-8290E0320A80}" dt="2019-06-05T14:37:26.785" v="2565" actId="1035"/>
          <ac:spMkLst>
            <pc:docMk/>
            <pc:sldMk cId="872099914" sldId="305"/>
            <ac:spMk id="14" creationId="{34B715D0-0B82-4186-A1F3-6D25689ACBB3}"/>
          </ac:spMkLst>
        </pc:spChg>
        <pc:spChg chg="add mod">
          <ac:chgData name="Spyrou, Tom" userId="2717c82c-67d0-4a72-a016-b1c4b84f9083" providerId="ADAL" clId="{D4675880-547D-422E-A369-8290E0320A80}" dt="2019-06-05T14:37:26.785" v="2565" actId="1035"/>
          <ac:spMkLst>
            <pc:docMk/>
            <pc:sldMk cId="872099914" sldId="305"/>
            <ac:spMk id="15" creationId="{068DC075-A5C2-4E71-84C2-99C94C84442D}"/>
          </ac:spMkLst>
        </pc:spChg>
        <pc:spChg chg="add mod">
          <ac:chgData name="Spyrou, Tom" userId="2717c82c-67d0-4a72-a016-b1c4b84f9083" providerId="ADAL" clId="{D4675880-547D-422E-A369-8290E0320A80}" dt="2019-06-05T14:37:26.785" v="2565" actId="1035"/>
          <ac:spMkLst>
            <pc:docMk/>
            <pc:sldMk cId="872099914" sldId="305"/>
            <ac:spMk id="17" creationId="{6DF801B0-8A81-4820-A4D7-A42EBCA06DED}"/>
          </ac:spMkLst>
        </pc:spChg>
        <pc:spChg chg="add mod">
          <ac:chgData name="Spyrou, Tom" userId="2717c82c-67d0-4a72-a016-b1c4b84f9083" providerId="ADAL" clId="{D4675880-547D-422E-A369-8290E0320A80}" dt="2019-06-05T14:37:26.785" v="2565" actId="1035"/>
          <ac:spMkLst>
            <pc:docMk/>
            <pc:sldMk cId="872099914" sldId="305"/>
            <ac:spMk id="19" creationId="{383306EC-6E92-4C59-92AD-53EF443713C9}"/>
          </ac:spMkLst>
        </pc:spChg>
        <pc:spChg chg="add mod">
          <ac:chgData name="Spyrou, Tom" userId="2717c82c-67d0-4a72-a016-b1c4b84f9083" providerId="ADAL" clId="{D4675880-547D-422E-A369-8290E0320A80}" dt="2019-06-05T14:37:26.785" v="2565" actId="1035"/>
          <ac:spMkLst>
            <pc:docMk/>
            <pc:sldMk cId="872099914" sldId="305"/>
            <ac:spMk id="21" creationId="{CB376752-2863-48C6-A37C-E897E49D6DC6}"/>
          </ac:spMkLst>
        </pc:spChg>
        <pc:cxnChg chg="add mod">
          <ac:chgData name="Spyrou, Tom" userId="2717c82c-67d0-4a72-a016-b1c4b84f9083" providerId="ADAL" clId="{D4675880-547D-422E-A369-8290E0320A80}" dt="2019-06-05T14:37:26.785" v="2565" actId="1035"/>
          <ac:cxnSpMkLst>
            <pc:docMk/>
            <pc:sldMk cId="872099914" sldId="305"/>
            <ac:cxnSpMk id="8" creationId="{5B323195-FC1E-48C6-A77C-AD5D9C124546}"/>
          </ac:cxnSpMkLst>
        </pc:cxnChg>
        <pc:cxnChg chg="add mod">
          <ac:chgData name="Spyrou, Tom" userId="2717c82c-67d0-4a72-a016-b1c4b84f9083" providerId="ADAL" clId="{D4675880-547D-422E-A369-8290E0320A80}" dt="2019-06-05T14:37:26.785" v="2565" actId="1035"/>
          <ac:cxnSpMkLst>
            <pc:docMk/>
            <pc:sldMk cId="872099914" sldId="305"/>
            <ac:cxnSpMk id="9" creationId="{30253267-4477-47DD-8029-99662C44C1CE}"/>
          </ac:cxnSpMkLst>
        </pc:cxnChg>
        <pc:cxnChg chg="add mod">
          <ac:chgData name="Spyrou, Tom" userId="2717c82c-67d0-4a72-a016-b1c4b84f9083" providerId="ADAL" clId="{D4675880-547D-422E-A369-8290E0320A80}" dt="2019-06-05T14:37:26.785" v="2565" actId="1035"/>
          <ac:cxnSpMkLst>
            <pc:docMk/>
            <pc:sldMk cId="872099914" sldId="305"/>
            <ac:cxnSpMk id="12" creationId="{7D68CF2F-1CE3-48BE-9E78-21B858DAA46D}"/>
          </ac:cxnSpMkLst>
        </pc:cxnChg>
        <pc:cxnChg chg="add mod">
          <ac:chgData name="Spyrou, Tom" userId="2717c82c-67d0-4a72-a016-b1c4b84f9083" providerId="ADAL" clId="{D4675880-547D-422E-A369-8290E0320A80}" dt="2019-06-05T14:37:26.785" v="2565" actId="1035"/>
          <ac:cxnSpMkLst>
            <pc:docMk/>
            <pc:sldMk cId="872099914" sldId="305"/>
            <ac:cxnSpMk id="13" creationId="{3FCB5AD8-1769-4903-8906-15A64B57B72E}"/>
          </ac:cxnSpMkLst>
        </pc:cxnChg>
        <pc:cxnChg chg="add mod">
          <ac:chgData name="Spyrou, Tom" userId="2717c82c-67d0-4a72-a016-b1c4b84f9083" providerId="ADAL" clId="{D4675880-547D-422E-A369-8290E0320A80}" dt="2019-06-05T14:37:26.785" v="2565" actId="1035"/>
          <ac:cxnSpMkLst>
            <pc:docMk/>
            <pc:sldMk cId="872099914" sldId="305"/>
            <ac:cxnSpMk id="16" creationId="{430C4449-02A0-4DCE-A783-938FF7AB9870}"/>
          </ac:cxnSpMkLst>
        </pc:cxnChg>
        <pc:cxnChg chg="add mod">
          <ac:chgData name="Spyrou, Tom" userId="2717c82c-67d0-4a72-a016-b1c4b84f9083" providerId="ADAL" clId="{D4675880-547D-422E-A369-8290E0320A80}" dt="2019-06-05T14:37:26.785" v="2565" actId="1035"/>
          <ac:cxnSpMkLst>
            <pc:docMk/>
            <pc:sldMk cId="872099914" sldId="305"/>
            <ac:cxnSpMk id="18" creationId="{1579AD0D-589A-42CD-B45E-083DD067340F}"/>
          </ac:cxnSpMkLst>
        </pc:cxnChg>
        <pc:cxnChg chg="add mod">
          <ac:chgData name="Spyrou, Tom" userId="2717c82c-67d0-4a72-a016-b1c4b84f9083" providerId="ADAL" clId="{D4675880-547D-422E-A369-8290E0320A80}" dt="2019-06-05T14:37:26.785" v="2565" actId="1035"/>
          <ac:cxnSpMkLst>
            <pc:docMk/>
            <pc:sldMk cId="872099914" sldId="305"/>
            <ac:cxnSpMk id="20" creationId="{E28AA6D6-0115-424C-8AC5-55F1A9184C20}"/>
          </ac:cxnSpMkLst>
        </pc:cxnChg>
      </pc:sldChg>
      <pc:sldChg chg="addSp delSp modSp add">
        <pc:chgData name="Spyrou, Tom" userId="2717c82c-67d0-4a72-a016-b1c4b84f9083" providerId="ADAL" clId="{D4675880-547D-422E-A369-8290E0320A80}" dt="2019-06-05T14:45:48.702" v="2845" actId="20577"/>
        <pc:sldMkLst>
          <pc:docMk/>
          <pc:sldMk cId="16068600" sldId="306"/>
        </pc:sldMkLst>
        <pc:spChg chg="mod">
          <ac:chgData name="Spyrou, Tom" userId="2717c82c-67d0-4a72-a016-b1c4b84f9083" providerId="ADAL" clId="{D4675880-547D-422E-A369-8290E0320A80}" dt="2019-06-05T14:38:32.241" v="2609" actId="14100"/>
          <ac:spMkLst>
            <pc:docMk/>
            <pc:sldMk cId="16068600" sldId="306"/>
            <ac:spMk id="2" creationId="{EC9F65BA-07EA-4E09-BC79-BC091E6A5D37}"/>
          </ac:spMkLst>
        </pc:spChg>
        <pc:spChg chg="del">
          <ac:chgData name="Spyrou, Tom" userId="2717c82c-67d0-4a72-a016-b1c4b84f9083" providerId="ADAL" clId="{D4675880-547D-422E-A369-8290E0320A80}" dt="2019-06-05T14:38:23.433" v="2606" actId="478"/>
          <ac:spMkLst>
            <pc:docMk/>
            <pc:sldMk cId="16068600" sldId="306"/>
            <ac:spMk id="3" creationId="{A2D334B9-95E5-4B04-9135-60FD10DA3ED4}"/>
          </ac:spMkLst>
        </pc:spChg>
        <pc:spChg chg="mod">
          <ac:chgData name="Spyrou, Tom" userId="2717c82c-67d0-4a72-a016-b1c4b84f9083" providerId="ADAL" clId="{D4675880-547D-422E-A369-8290E0320A80}" dt="2019-06-05T14:38:46.785" v="2662" actId="1036"/>
          <ac:spMkLst>
            <pc:docMk/>
            <pc:sldMk cId="16068600" sldId="306"/>
            <ac:spMk id="5" creationId="{E8DB5D9C-541F-4EBE-B737-F4A479B67522}"/>
          </ac:spMkLst>
        </pc:spChg>
        <pc:spChg chg="add mod">
          <ac:chgData name="Spyrou, Tom" userId="2717c82c-67d0-4a72-a016-b1c4b84f9083" providerId="ADAL" clId="{D4675880-547D-422E-A369-8290E0320A80}" dt="2019-06-05T14:39:32.852" v="2700" actId="20577"/>
          <ac:spMkLst>
            <pc:docMk/>
            <pc:sldMk cId="16068600" sldId="306"/>
            <ac:spMk id="6" creationId="{BE9C0C72-A38F-4045-81C0-9E605DCBD098}"/>
          </ac:spMkLst>
        </pc:spChg>
        <pc:spChg chg="add mod">
          <ac:chgData name="Spyrou, Tom" userId="2717c82c-67d0-4a72-a016-b1c4b84f9083" providerId="ADAL" clId="{D4675880-547D-422E-A369-8290E0320A80}" dt="2019-06-05T14:38:46.785" v="2662" actId="1036"/>
          <ac:spMkLst>
            <pc:docMk/>
            <pc:sldMk cId="16068600" sldId="306"/>
            <ac:spMk id="7" creationId="{7D7EE4C9-2CD1-4F63-9D98-D941F64FE955}"/>
          </ac:spMkLst>
        </pc:spChg>
        <pc:spChg chg="add mod">
          <ac:chgData name="Spyrou, Tom" userId="2717c82c-67d0-4a72-a016-b1c4b84f9083" providerId="ADAL" clId="{D4675880-547D-422E-A369-8290E0320A80}" dt="2019-06-05T14:38:46.785" v="2662" actId="1036"/>
          <ac:spMkLst>
            <pc:docMk/>
            <pc:sldMk cId="16068600" sldId="306"/>
            <ac:spMk id="8" creationId="{A3241117-5B7C-4252-8D88-B3D7C3E2CE73}"/>
          </ac:spMkLst>
        </pc:spChg>
        <pc:spChg chg="add mod">
          <ac:chgData name="Spyrou, Tom" userId="2717c82c-67d0-4a72-a016-b1c4b84f9083" providerId="ADAL" clId="{D4675880-547D-422E-A369-8290E0320A80}" dt="2019-06-05T14:45:48.702" v="2845" actId="20577"/>
          <ac:spMkLst>
            <pc:docMk/>
            <pc:sldMk cId="16068600" sldId="306"/>
            <ac:spMk id="9" creationId="{E31A258C-51AF-4520-A673-1C50251D6F2B}"/>
          </ac:spMkLst>
        </pc:spChg>
        <pc:spChg chg="add mod">
          <ac:chgData name="Spyrou, Tom" userId="2717c82c-67d0-4a72-a016-b1c4b84f9083" providerId="ADAL" clId="{D4675880-547D-422E-A369-8290E0320A80}" dt="2019-06-05T14:38:46.785" v="2662" actId="1036"/>
          <ac:spMkLst>
            <pc:docMk/>
            <pc:sldMk cId="16068600" sldId="306"/>
            <ac:spMk id="10" creationId="{A5C0945C-C086-4ED1-879C-C3A609436ABC}"/>
          </ac:spMkLst>
        </pc:spChg>
        <pc:spChg chg="add mod">
          <ac:chgData name="Spyrou, Tom" userId="2717c82c-67d0-4a72-a016-b1c4b84f9083" providerId="ADAL" clId="{D4675880-547D-422E-A369-8290E0320A80}" dt="2019-06-05T14:38:46.785" v="2662" actId="1036"/>
          <ac:spMkLst>
            <pc:docMk/>
            <pc:sldMk cId="16068600" sldId="306"/>
            <ac:spMk id="12" creationId="{D13B369E-BC73-4105-B47F-B51B60DB1AEC}"/>
          </ac:spMkLst>
        </pc:spChg>
        <pc:spChg chg="add mod">
          <ac:chgData name="Spyrou, Tom" userId="2717c82c-67d0-4a72-a016-b1c4b84f9083" providerId="ADAL" clId="{D4675880-547D-422E-A369-8290E0320A80}" dt="2019-06-05T14:38:46.785" v="2662" actId="1036"/>
          <ac:spMkLst>
            <pc:docMk/>
            <pc:sldMk cId="16068600" sldId="306"/>
            <ac:spMk id="15" creationId="{10CBC196-376E-434E-8E5D-9B263443D7C4}"/>
          </ac:spMkLst>
        </pc:spChg>
        <pc:spChg chg="add mod">
          <ac:chgData name="Spyrou, Tom" userId="2717c82c-67d0-4a72-a016-b1c4b84f9083" providerId="ADAL" clId="{D4675880-547D-422E-A369-8290E0320A80}" dt="2019-06-05T14:38:46.785" v="2662" actId="1036"/>
          <ac:spMkLst>
            <pc:docMk/>
            <pc:sldMk cId="16068600" sldId="306"/>
            <ac:spMk id="16" creationId="{9AA664DE-D1C6-4D62-875D-A53ED5F173CB}"/>
          </ac:spMkLst>
        </pc:spChg>
        <pc:spChg chg="add mod">
          <ac:chgData name="Spyrou, Tom" userId="2717c82c-67d0-4a72-a016-b1c4b84f9083" providerId="ADAL" clId="{D4675880-547D-422E-A369-8290E0320A80}" dt="2019-06-05T14:38:46.785" v="2662" actId="1036"/>
          <ac:spMkLst>
            <pc:docMk/>
            <pc:sldMk cId="16068600" sldId="306"/>
            <ac:spMk id="18" creationId="{B8D7B4F2-7296-40AF-88A7-D7629AA8CFD7}"/>
          </ac:spMkLst>
        </pc:spChg>
        <pc:spChg chg="add mod">
          <ac:chgData name="Spyrou, Tom" userId="2717c82c-67d0-4a72-a016-b1c4b84f9083" providerId="ADAL" clId="{D4675880-547D-422E-A369-8290E0320A80}" dt="2019-06-05T14:39:47.164" v="2725" actId="20577"/>
          <ac:spMkLst>
            <pc:docMk/>
            <pc:sldMk cId="16068600" sldId="306"/>
            <ac:spMk id="19" creationId="{00FEBB34-8966-4CCB-8873-ABF7F9D320C1}"/>
          </ac:spMkLst>
        </pc:spChg>
        <pc:spChg chg="add mod">
          <ac:chgData name="Spyrou, Tom" userId="2717c82c-67d0-4a72-a016-b1c4b84f9083" providerId="ADAL" clId="{D4675880-547D-422E-A369-8290E0320A80}" dt="2019-06-05T14:38:46.785" v="2662" actId="1036"/>
          <ac:spMkLst>
            <pc:docMk/>
            <pc:sldMk cId="16068600" sldId="306"/>
            <ac:spMk id="20" creationId="{DC6F1093-4663-4512-9B61-4567D6862C72}"/>
          </ac:spMkLst>
        </pc:spChg>
        <pc:spChg chg="add mod">
          <ac:chgData name="Spyrou, Tom" userId="2717c82c-67d0-4a72-a016-b1c4b84f9083" providerId="ADAL" clId="{D4675880-547D-422E-A369-8290E0320A80}" dt="2019-06-05T14:38:46.785" v="2662" actId="1036"/>
          <ac:spMkLst>
            <pc:docMk/>
            <pc:sldMk cId="16068600" sldId="306"/>
            <ac:spMk id="23" creationId="{6E9137C8-21DC-4FA6-8EC9-E75148394BAD}"/>
          </ac:spMkLst>
        </pc:spChg>
        <pc:cxnChg chg="add mod">
          <ac:chgData name="Spyrou, Tom" userId="2717c82c-67d0-4a72-a016-b1c4b84f9083" providerId="ADAL" clId="{D4675880-547D-422E-A369-8290E0320A80}" dt="2019-06-05T14:38:46.785" v="2662" actId="1036"/>
          <ac:cxnSpMkLst>
            <pc:docMk/>
            <pc:sldMk cId="16068600" sldId="306"/>
            <ac:cxnSpMk id="11" creationId="{9E50DF62-AE6B-4DC4-AB7A-749584EE346E}"/>
          </ac:cxnSpMkLst>
        </pc:cxnChg>
        <pc:cxnChg chg="add mod">
          <ac:chgData name="Spyrou, Tom" userId="2717c82c-67d0-4a72-a016-b1c4b84f9083" providerId="ADAL" clId="{D4675880-547D-422E-A369-8290E0320A80}" dt="2019-06-05T14:38:46.785" v="2662" actId="1036"/>
          <ac:cxnSpMkLst>
            <pc:docMk/>
            <pc:sldMk cId="16068600" sldId="306"/>
            <ac:cxnSpMk id="13" creationId="{67B9FA32-3595-4BC4-8CFB-93969D05D9DE}"/>
          </ac:cxnSpMkLst>
        </pc:cxnChg>
        <pc:cxnChg chg="add mod">
          <ac:chgData name="Spyrou, Tom" userId="2717c82c-67d0-4a72-a016-b1c4b84f9083" providerId="ADAL" clId="{D4675880-547D-422E-A369-8290E0320A80}" dt="2019-06-05T14:38:46.785" v="2662" actId="1036"/>
          <ac:cxnSpMkLst>
            <pc:docMk/>
            <pc:sldMk cId="16068600" sldId="306"/>
            <ac:cxnSpMk id="14" creationId="{737791DD-4BA7-46D5-8731-0095CFB4EFE2}"/>
          </ac:cxnSpMkLst>
        </pc:cxnChg>
        <pc:cxnChg chg="add mod">
          <ac:chgData name="Spyrou, Tom" userId="2717c82c-67d0-4a72-a016-b1c4b84f9083" providerId="ADAL" clId="{D4675880-547D-422E-A369-8290E0320A80}" dt="2019-06-05T14:38:46.785" v="2662" actId="1036"/>
          <ac:cxnSpMkLst>
            <pc:docMk/>
            <pc:sldMk cId="16068600" sldId="306"/>
            <ac:cxnSpMk id="17" creationId="{8DB1CDAA-5C13-44AE-84CC-3043029018CC}"/>
          </ac:cxnSpMkLst>
        </pc:cxnChg>
        <pc:cxnChg chg="add mod">
          <ac:chgData name="Spyrou, Tom" userId="2717c82c-67d0-4a72-a016-b1c4b84f9083" providerId="ADAL" clId="{D4675880-547D-422E-A369-8290E0320A80}" dt="2019-06-05T14:38:46.785" v="2662" actId="1036"/>
          <ac:cxnSpMkLst>
            <pc:docMk/>
            <pc:sldMk cId="16068600" sldId="306"/>
            <ac:cxnSpMk id="21" creationId="{56FF1FAC-CF15-4065-B76E-8DC27AB7CE56}"/>
          </ac:cxnSpMkLst>
        </pc:cxnChg>
        <pc:cxnChg chg="add mod">
          <ac:chgData name="Spyrou, Tom" userId="2717c82c-67d0-4a72-a016-b1c4b84f9083" providerId="ADAL" clId="{D4675880-547D-422E-A369-8290E0320A80}" dt="2019-06-05T14:38:46.785" v="2662" actId="1036"/>
          <ac:cxnSpMkLst>
            <pc:docMk/>
            <pc:sldMk cId="16068600" sldId="306"/>
            <ac:cxnSpMk id="22" creationId="{339AC0D1-9055-4296-B124-8A7138AA7B91}"/>
          </ac:cxnSpMkLst>
        </pc:cxnChg>
      </pc:sldChg>
      <pc:sldChg chg="modSp add">
        <pc:chgData name="Spyrou, Tom" userId="2717c82c-67d0-4a72-a016-b1c4b84f9083" providerId="ADAL" clId="{D4675880-547D-422E-A369-8290E0320A80}" dt="2019-06-05T14:48:57.059" v="3210" actId="20577"/>
        <pc:sldMkLst>
          <pc:docMk/>
          <pc:sldMk cId="2219260390" sldId="307"/>
        </pc:sldMkLst>
        <pc:spChg chg="mod">
          <ac:chgData name="Spyrou, Tom" userId="2717c82c-67d0-4a72-a016-b1c4b84f9083" providerId="ADAL" clId="{D4675880-547D-422E-A369-8290E0320A80}" dt="2019-06-05T14:48:34.111" v="3200" actId="1076"/>
          <ac:spMkLst>
            <pc:docMk/>
            <pc:sldMk cId="2219260390" sldId="307"/>
            <ac:spMk id="2" creationId="{147050D1-4BF6-43EC-A49D-60D74E8867BF}"/>
          </ac:spMkLst>
        </pc:spChg>
        <pc:spChg chg="mod">
          <ac:chgData name="Spyrou, Tom" userId="2717c82c-67d0-4a72-a016-b1c4b84f9083" providerId="ADAL" clId="{D4675880-547D-422E-A369-8290E0320A80}" dt="2019-06-05T14:48:51.833" v="3202" actId="14100"/>
          <ac:spMkLst>
            <pc:docMk/>
            <pc:sldMk cId="2219260390" sldId="307"/>
            <ac:spMk id="3" creationId="{53602B0E-87DA-42F0-AD02-B252F54A1D86}"/>
          </ac:spMkLst>
        </pc:spChg>
        <pc:spChg chg="mod">
          <ac:chgData name="Spyrou, Tom" userId="2717c82c-67d0-4a72-a016-b1c4b84f9083" providerId="ADAL" clId="{D4675880-547D-422E-A369-8290E0320A80}" dt="2019-06-05T14:48:57.059" v="3210" actId="20577"/>
          <ac:spMkLst>
            <pc:docMk/>
            <pc:sldMk cId="2219260390" sldId="307"/>
            <ac:spMk id="5" creationId="{4C9ADBC6-6A98-4E72-B203-E60D19FB80F5}"/>
          </ac:spMkLst>
        </pc:spChg>
      </pc:sldChg>
    </pc:docChg>
  </pc:docChgLst>
  <pc:docChgLst>
    <pc:chgData name="Spyrou, Tom" userId="2717c82c-67d0-4a72-a016-b1c4b84f9083" providerId="ADAL" clId="{56FEEA45-7C1E-45FB-B5ED-3EF4F6FE20A2}"/>
    <pc:docChg chg="custSel modSld">
      <pc:chgData name="Spyrou, Tom" userId="2717c82c-67d0-4a72-a016-b1c4b84f9083" providerId="ADAL" clId="{56FEEA45-7C1E-45FB-B5ED-3EF4F6FE20A2}" dt="2019-06-05T17:50:24.781" v="208" actId="20577"/>
      <pc:docMkLst>
        <pc:docMk/>
      </pc:docMkLst>
      <pc:sldChg chg="modSp">
        <pc:chgData name="Spyrou, Tom" userId="2717c82c-67d0-4a72-a016-b1c4b84f9083" providerId="ADAL" clId="{56FEEA45-7C1E-45FB-B5ED-3EF4F6FE20A2}" dt="2019-06-05T17:50:24.781" v="208" actId="20577"/>
        <pc:sldMkLst>
          <pc:docMk/>
          <pc:sldMk cId="2219260390" sldId="307"/>
        </pc:sldMkLst>
        <pc:spChg chg="mod">
          <ac:chgData name="Spyrou, Tom" userId="2717c82c-67d0-4a72-a016-b1c4b84f9083" providerId="ADAL" clId="{56FEEA45-7C1E-45FB-B5ED-3EF4F6FE20A2}" dt="2019-06-05T17:50:24.781" v="208" actId="20577"/>
          <ac:spMkLst>
            <pc:docMk/>
            <pc:sldMk cId="2219260390" sldId="307"/>
            <ac:spMk id="3" creationId="{53602B0E-87DA-42F0-AD02-B252F54A1D86}"/>
          </ac:spMkLst>
        </pc:spChg>
        <pc:spChg chg="mod">
          <ac:chgData name="Spyrou, Tom" userId="2717c82c-67d0-4a72-a016-b1c4b84f9083" providerId="ADAL" clId="{56FEEA45-7C1E-45FB-B5ED-3EF4F6FE20A2}" dt="2019-06-05T17:50:02.991" v="167" actId="1076"/>
          <ac:spMkLst>
            <pc:docMk/>
            <pc:sldMk cId="2219260390" sldId="307"/>
            <ac:spMk id="5" creationId="{4C9ADBC6-6A98-4E72-B203-E60D19FB80F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4DB2C8-FEB5-4D33-8322-518ABBD7C036}" type="datetimeFigureOut">
              <a:rPr lang="en-US" smtClean="0"/>
              <a:t>6/5/2019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61FF8-1ED7-4975-8513-93D7C9F5DEBA}" type="slidenum">
              <a:rPr lang="en-US" smtClean="0"/>
              <a:t>‹#›</a:t>
            </a:fld>
            <a:endParaRPr lang="en-US"/>
          </a:p>
        </p:txBody>
      </p:sp>
    </p:spTree>
    <p:extLst>
      <p:ext uri="{BB962C8B-B14F-4D97-AF65-F5344CB8AC3E}">
        <p14:creationId xmlns:p14="http://schemas.microsoft.com/office/powerpoint/2010/main" val="1446449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5243FB2-97C3-431D-A72B-707F3DC8378B}" type="datetime1">
              <a:rPr lang="en-US" smtClean="0"/>
              <a:t>6/5/2019</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a:t>Tau 2019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63FF3B-6288-4702-9A8D-5D2072CE962E}" type="datetime1">
              <a:rPr lang="en-US" smtClean="0"/>
              <a:t>6/5/2019</a:t>
            </a:fld>
            <a:endParaRPr lang="en-US" dirty="0"/>
          </a:p>
        </p:txBody>
      </p:sp>
      <p:sp>
        <p:nvSpPr>
          <p:cNvPr id="6" name="Footer Placeholder 5"/>
          <p:cNvSpPr>
            <a:spLocks noGrp="1"/>
          </p:cNvSpPr>
          <p:nvPr>
            <p:ph type="ftr" sz="quarter" idx="11"/>
          </p:nvPr>
        </p:nvSpPr>
        <p:spPr/>
        <p:txBody>
          <a:bodyPr/>
          <a:lstStyle/>
          <a:p>
            <a:r>
              <a:rPr lang="en-US"/>
              <a:t>Tau 2019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5EF7EF-972C-406F-947A-1AFE7B7021A2}" type="datetime1">
              <a:rPr lang="en-US" smtClean="0"/>
              <a:t>6/5/2019</a:t>
            </a:fld>
            <a:endParaRPr lang="en-US" dirty="0"/>
          </a:p>
        </p:txBody>
      </p:sp>
      <p:sp>
        <p:nvSpPr>
          <p:cNvPr id="6" name="Footer Placeholder 5"/>
          <p:cNvSpPr>
            <a:spLocks noGrp="1"/>
          </p:cNvSpPr>
          <p:nvPr>
            <p:ph type="ftr" sz="quarter" idx="11"/>
          </p:nvPr>
        </p:nvSpPr>
        <p:spPr/>
        <p:txBody>
          <a:bodyPr/>
          <a:lstStyle/>
          <a:p>
            <a:r>
              <a:rPr lang="en-US"/>
              <a:t>Tau 2019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9079D1-9D7A-491E-9BAA-0E699A68F834}" type="datetime1">
              <a:rPr lang="en-US" smtClean="0"/>
              <a:t>6/5/2019</a:t>
            </a:fld>
            <a:endParaRPr lang="en-US" dirty="0"/>
          </a:p>
        </p:txBody>
      </p:sp>
      <p:sp>
        <p:nvSpPr>
          <p:cNvPr id="6" name="Footer Placeholder 5"/>
          <p:cNvSpPr>
            <a:spLocks noGrp="1"/>
          </p:cNvSpPr>
          <p:nvPr>
            <p:ph type="ftr" sz="quarter" idx="11"/>
          </p:nvPr>
        </p:nvSpPr>
        <p:spPr/>
        <p:txBody>
          <a:bodyPr/>
          <a:lstStyle/>
          <a:p>
            <a:r>
              <a:rPr lang="en-US"/>
              <a:t>Tau 2019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62645C-5080-4305-ACAB-A6C101313120}" type="datetime1">
              <a:rPr lang="en-US" smtClean="0"/>
              <a:t>6/5/2019</a:t>
            </a:fld>
            <a:endParaRPr lang="en-US" dirty="0"/>
          </a:p>
        </p:txBody>
      </p:sp>
      <p:sp>
        <p:nvSpPr>
          <p:cNvPr id="6" name="Footer Placeholder 5"/>
          <p:cNvSpPr>
            <a:spLocks noGrp="1"/>
          </p:cNvSpPr>
          <p:nvPr>
            <p:ph type="ftr" sz="quarter" idx="11"/>
          </p:nvPr>
        </p:nvSpPr>
        <p:spPr/>
        <p:txBody>
          <a:bodyPr/>
          <a:lstStyle/>
          <a:p>
            <a:r>
              <a:rPr lang="en-US"/>
              <a:t>Tau 2019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FFD19C4-9E8A-4FE4-B7F5-54D9F92B4CDF}" type="datetime1">
              <a:rPr lang="en-US" smtClean="0"/>
              <a:t>6/5/2019</a:t>
            </a:fld>
            <a:endParaRPr lang="en-US" dirty="0"/>
          </a:p>
        </p:txBody>
      </p:sp>
      <p:sp>
        <p:nvSpPr>
          <p:cNvPr id="4" name="Footer Placeholder 3"/>
          <p:cNvSpPr>
            <a:spLocks noGrp="1"/>
          </p:cNvSpPr>
          <p:nvPr>
            <p:ph type="ftr" sz="quarter" idx="11"/>
          </p:nvPr>
        </p:nvSpPr>
        <p:spPr/>
        <p:txBody>
          <a:bodyPr/>
          <a:lstStyle/>
          <a:p>
            <a:r>
              <a:rPr lang="en-US"/>
              <a:t>Tau 2019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E95839E-ECD2-4F72-9FD6-98710D3875B4}" type="datetime1">
              <a:rPr lang="en-US" smtClean="0"/>
              <a:t>6/5/2019</a:t>
            </a:fld>
            <a:endParaRPr lang="en-US" dirty="0"/>
          </a:p>
        </p:txBody>
      </p:sp>
      <p:sp>
        <p:nvSpPr>
          <p:cNvPr id="4" name="Footer Placeholder 3"/>
          <p:cNvSpPr>
            <a:spLocks noGrp="1"/>
          </p:cNvSpPr>
          <p:nvPr>
            <p:ph type="ftr" sz="quarter" idx="11"/>
          </p:nvPr>
        </p:nvSpPr>
        <p:spPr/>
        <p:txBody>
          <a:bodyPr/>
          <a:lstStyle/>
          <a:p>
            <a:r>
              <a:rPr lang="en-US"/>
              <a:t>Tau 2019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065B3A-2D5E-41B0-AAE8-7CC7390C7FC1}" type="datetime1">
              <a:rPr lang="en-US" smtClean="0"/>
              <a:t>6/5/2019</a:t>
            </a:fld>
            <a:endParaRPr lang="en-US" dirty="0"/>
          </a:p>
        </p:txBody>
      </p:sp>
      <p:sp>
        <p:nvSpPr>
          <p:cNvPr id="5" name="Footer Placeholder 4"/>
          <p:cNvSpPr>
            <a:spLocks noGrp="1"/>
          </p:cNvSpPr>
          <p:nvPr>
            <p:ph type="ftr" sz="quarter" idx="11"/>
          </p:nvPr>
        </p:nvSpPr>
        <p:spPr/>
        <p:txBody>
          <a:bodyPr/>
          <a:lstStyle/>
          <a:p>
            <a:r>
              <a:rPr lang="en-US"/>
              <a:t>Tau 2019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0698D5-6ABC-4EEB-ADCB-37CCE19176EE}" type="datetime1">
              <a:rPr lang="en-US" smtClean="0"/>
              <a:t>6/5/2019</a:t>
            </a:fld>
            <a:endParaRPr lang="en-US" dirty="0"/>
          </a:p>
        </p:txBody>
      </p:sp>
      <p:sp>
        <p:nvSpPr>
          <p:cNvPr id="5" name="Footer Placeholder 4"/>
          <p:cNvSpPr>
            <a:spLocks noGrp="1"/>
          </p:cNvSpPr>
          <p:nvPr>
            <p:ph type="ftr" sz="quarter" idx="11"/>
          </p:nvPr>
        </p:nvSpPr>
        <p:spPr/>
        <p:txBody>
          <a:bodyPr/>
          <a:lstStyle/>
          <a:p>
            <a:r>
              <a:rPr lang="en-US"/>
              <a:t>Tau 2019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211198"/>
            <a:ext cx="10950515" cy="1470025"/>
          </a:xfrm>
        </p:spPr>
        <p:txBody>
          <a:bodyPr lIns="0" rIns="0" anchor="b" anchorCtr="0">
            <a:noAutofit/>
          </a:bodyPr>
          <a:lstStyle>
            <a:lvl1pPr>
              <a:lnSpc>
                <a:spcPct val="100000"/>
              </a:lnSpc>
              <a:defRPr sz="6667" b="0" spc="0" baseline="0">
                <a:solidFill>
                  <a:schemeClr val="bg1">
                    <a:alpha val="90000"/>
                  </a:schemeClr>
                </a:solidFill>
                <a:latin typeface="+mj-lt"/>
                <a:cs typeface="Arial" panose="020B0604020202020204" pitchFamily="34" charset="0"/>
              </a:defRPr>
            </a:lvl1pPr>
          </a:lstStyle>
          <a:p>
            <a:r>
              <a:rPr lang="en-US" dirty="0"/>
              <a:t>50pt Arial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Arial Subhead, Date, Etc.</a:t>
            </a:r>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927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211198"/>
            <a:ext cx="10950515" cy="1470025"/>
          </a:xfrm>
        </p:spPr>
        <p:txBody>
          <a:bodyPr lIns="0" rIns="0" anchor="b" anchorCtr="0">
            <a:noAutofit/>
          </a:bodyPr>
          <a:lstStyle>
            <a:lvl1pPr>
              <a:lnSpc>
                <a:spcPct val="100000"/>
              </a:lnSpc>
              <a:defRPr sz="6667" b="0" spc="0" baseline="0">
                <a:solidFill>
                  <a:schemeClr val="bg1">
                    <a:alpha val="90000"/>
                  </a:schemeClr>
                </a:solidFill>
                <a:latin typeface="+mj-lt"/>
                <a:cs typeface="Arial" panose="020B0604020202020204" pitchFamily="34" charset="0"/>
              </a:defRPr>
            </a:lvl1pPr>
          </a:lstStyle>
          <a:p>
            <a:r>
              <a:rPr lang="en-US" dirty="0"/>
              <a:t>50pt Arial Title</a:t>
            </a:r>
            <a:br>
              <a:rPr lang="en-US" dirty="0"/>
            </a:br>
            <a:r>
              <a:rPr lang="en-US" dirty="0"/>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Arial Subhead, Date, Etc.</a:t>
            </a:r>
          </a:p>
        </p:txBody>
      </p:sp>
      <p:pic>
        <p:nvPicPr>
          <p:cNvPr id="5" name="Picture 4" descr="int_experience_hrz_wht_rgb_1500.png"/>
          <p:cNvPicPr>
            <a:picLocks noChangeAspect="1"/>
          </p:cNvPicPr>
          <p:nvPr userDrawn="1"/>
        </p:nvPicPr>
        <p:blipFill>
          <a:blip r:embed="rId2">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1797556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91FE4BFC-E868-4AC7-8EE1-542E38A62CC3}" type="slidenum">
              <a:rPr lang="en-US" smtClean="0"/>
              <a:pPr/>
              <a:t>‹#›</a:t>
            </a:fld>
            <a:endParaRPr lang="en-US" dirty="0"/>
          </a:p>
        </p:txBody>
      </p:sp>
      <p:sp>
        <p:nvSpPr>
          <p:cNvPr id="4" name="Date Placeholder 3"/>
          <p:cNvSpPr>
            <a:spLocks noGrp="1"/>
          </p:cNvSpPr>
          <p:nvPr>
            <p:ph type="dt" sz="half" idx="10"/>
          </p:nvPr>
        </p:nvSpPr>
        <p:spPr/>
        <p:txBody>
          <a:bodyPr/>
          <a:lstStyle/>
          <a:p>
            <a:fld id="{6765CEF5-5E2C-4143-AD54-CF68EE5BF240}" type="datetime1">
              <a:rPr lang="en-US" smtClean="0"/>
              <a:t>6/5/2019</a:t>
            </a:fld>
            <a:endParaRPr lang="en-US" dirty="0"/>
          </a:p>
        </p:txBody>
      </p:sp>
      <p:sp>
        <p:nvSpPr>
          <p:cNvPr id="5" name="Footer Placeholder 4"/>
          <p:cNvSpPr>
            <a:spLocks noGrp="1"/>
          </p:cNvSpPr>
          <p:nvPr>
            <p:ph type="ftr" sz="quarter" idx="11"/>
          </p:nvPr>
        </p:nvSpPr>
        <p:spPr/>
        <p:txBody>
          <a:bodyPr/>
          <a:lstStyle/>
          <a:p>
            <a:r>
              <a:rPr lang="en-US"/>
              <a:t>Tau 2019</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pic>
        <p:nvPicPr>
          <p:cNvPr id="9" name="Picture 2"/>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3211198"/>
            <a:ext cx="10950515" cy="1470025"/>
          </a:xfrm>
        </p:spPr>
        <p:txBody>
          <a:bodyPr lIns="0" rIns="0" anchor="b" anchorCtr="0">
            <a:noAutofit/>
          </a:bodyPr>
          <a:lstStyle>
            <a:lvl1pPr>
              <a:lnSpc>
                <a:spcPct val="100000"/>
              </a:lnSpc>
              <a:defRPr sz="6667" b="0" spc="0" baseline="0">
                <a:solidFill>
                  <a:schemeClr val="bg1">
                    <a:alpha val="90000"/>
                  </a:schemeClr>
                </a:solidFill>
                <a:latin typeface="+mj-lt"/>
                <a:cs typeface="Arial" panose="020B0604020202020204" pitchFamily="34" charset="0"/>
              </a:defRPr>
            </a:lvl1pPr>
          </a:lstStyle>
          <a:p>
            <a:r>
              <a:rPr lang="en-US" dirty="0"/>
              <a:t>50pt Arial Title</a:t>
            </a:r>
            <a:br>
              <a:rPr lang="en-US" dirty="0"/>
            </a:br>
            <a:r>
              <a:rPr lang="en-US" dirty="0"/>
              <a:t>with image</a:t>
            </a:r>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Arial" panose="020B0604020202020204" pitchFamily="34" charset="0"/>
                <a:cs typeface="Arial" panose="020B0604020202020204"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Arial Subhead, Date, Etc.</a:t>
            </a:r>
          </a:p>
        </p:txBody>
      </p:sp>
    </p:spTree>
    <p:extLst>
      <p:ext uri="{BB962C8B-B14F-4D97-AF65-F5344CB8AC3E}">
        <p14:creationId xmlns:p14="http://schemas.microsoft.com/office/powerpoint/2010/main" val="310589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133">
                <a:solidFill>
                  <a:schemeClr val="tx2"/>
                </a:solidFill>
              </a:defRPr>
            </a:lvl3pPr>
            <a:lvl4pPr>
              <a:defRPr sz="1867">
                <a:solidFill>
                  <a:schemeClr val="tx2"/>
                </a:solidFill>
              </a:defRPr>
            </a:lvl4pPr>
            <a:lvl5pPr>
              <a:defRPr sz="1600">
                <a:solidFill>
                  <a:schemeClr val="tx2"/>
                </a:solidFill>
              </a:defRPr>
            </a:lvl5pPr>
          </a:lstStyle>
          <a:p>
            <a:pPr lvl="0"/>
            <a:r>
              <a:rPr lang="en-US" dirty="0"/>
              <a:t>18pt Arial body text</a:t>
            </a:r>
          </a:p>
          <a:p>
            <a:pPr lvl="1"/>
            <a:r>
              <a:rPr lang="en-US" dirty="0"/>
              <a:t>18pt Arial bullet one</a:t>
            </a:r>
          </a:p>
          <a:p>
            <a:pPr lvl="2"/>
            <a:r>
              <a:rPr lang="en-US" dirty="0"/>
              <a:t>16pt Arial sub-bullet</a:t>
            </a:r>
          </a:p>
          <a:p>
            <a:pPr lvl="3"/>
            <a:r>
              <a:rPr lang="en-US" dirty="0"/>
              <a:t>14pt Arial fourth level</a:t>
            </a:r>
          </a:p>
          <a:p>
            <a:pPr lvl="4"/>
            <a:r>
              <a:rPr lang="en-US" dirty="0"/>
              <a:t>12pt Arial fifth level</a:t>
            </a:r>
          </a:p>
        </p:txBody>
      </p:sp>
    </p:spTree>
    <p:extLst>
      <p:ext uri="{BB962C8B-B14F-4D97-AF65-F5344CB8AC3E}">
        <p14:creationId xmlns:p14="http://schemas.microsoft.com/office/powerpoint/2010/main" val="419584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Arial body text</a:t>
            </a:r>
          </a:p>
          <a:p>
            <a:pPr marR="0" lvl="1" fontAlgn="auto">
              <a:lnSpc>
                <a:spcPct val="100000"/>
              </a:lnSpc>
              <a:spcAft>
                <a:spcPts val="0"/>
              </a:spcAft>
              <a:buClrTx/>
              <a:buSzTx/>
              <a:tabLst/>
            </a:pPr>
            <a:r>
              <a:rPr lang="en-US" dirty="0"/>
              <a:t>16pt Arial bullet one</a:t>
            </a:r>
          </a:p>
          <a:p>
            <a:pPr lvl="2"/>
            <a:r>
              <a:rPr lang="en-US" dirty="0"/>
              <a:t>14pt Arial third level</a:t>
            </a:r>
          </a:p>
          <a:p>
            <a:pPr lvl="3"/>
            <a:r>
              <a:rPr lang="en-US" dirty="0"/>
              <a:t>12pt Arial fourth level</a:t>
            </a:r>
          </a:p>
          <a:p>
            <a:pPr lvl="4"/>
            <a:r>
              <a:rPr lang="en-US" dirty="0"/>
              <a:t>12pt Arial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endParaRPr lang="en-US" sz="1467" dirty="0">
              <a:latin typeface="Arial"/>
            </a:endParaRPr>
          </a:p>
        </p:txBody>
      </p:sp>
    </p:spTree>
    <p:extLst>
      <p:ext uri="{BB962C8B-B14F-4D97-AF65-F5344CB8AC3E}">
        <p14:creationId xmlns:p14="http://schemas.microsoft.com/office/powerpoint/2010/main" val="986810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pPr/>
              <a:t>‹#›</a:t>
            </a:fld>
            <a:endParaRPr lang="en-US" dirty="0"/>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Arial body text</a:t>
            </a:r>
          </a:p>
          <a:p>
            <a:pPr marR="0" lvl="1" fontAlgn="auto">
              <a:lnSpc>
                <a:spcPct val="100000"/>
              </a:lnSpc>
              <a:spcAft>
                <a:spcPts val="0"/>
              </a:spcAft>
              <a:buClrTx/>
              <a:buSzTx/>
              <a:tabLst/>
            </a:pPr>
            <a:r>
              <a:rPr lang="en-US" dirty="0"/>
              <a:t>16pt Arial bullet one</a:t>
            </a:r>
          </a:p>
          <a:p>
            <a:pPr lvl="2"/>
            <a:r>
              <a:rPr lang="en-US" dirty="0"/>
              <a:t>14pt Arial third level</a:t>
            </a:r>
          </a:p>
          <a:p>
            <a:pPr lvl="3"/>
            <a:r>
              <a:rPr lang="en-US" dirty="0"/>
              <a:t>12pt Arial fourth level</a:t>
            </a:r>
          </a:p>
          <a:p>
            <a:pPr lvl="4"/>
            <a:r>
              <a:rPr lang="en-US" dirty="0"/>
              <a:t>12pt Arial fifth level</a:t>
            </a:r>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Arial body text</a:t>
            </a:r>
          </a:p>
          <a:p>
            <a:pPr marR="0" lvl="1" fontAlgn="auto">
              <a:lnSpc>
                <a:spcPct val="100000"/>
              </a:lnSpc>
              <a:spcAft>
                <a:spcPts val="0"/>
              </a:spcAft>
              <a:buClrTx/>
              <a:buSzTx/>
              <a:tabLst/>
            </a:pPr>
            <a:r>
              <a:rPr lang="en-US" dirty="0"/>
              <a:t>16pt Arial bullet one</a:t>
            </a:r>
          </a:p>
          <a:p>
            <a:pPr lvl="2"/>
            <a:r>
              <a:rPr lang="en-US" dirty="0"/>
              <a:t>14pt Arial third level</a:t>
            </a:r>
          </a:p>
          <a:p>
            <a:pPr lvl="3"/>
            <a:r>
              <a:rPr lang="en-US" dirty="0"/>
              <a:t>12pt Arial fourth level</a:t>
            </a:r>
          </a:p>
          <a:p>
            <a:pPr lvl="4"/>
            <a:r>
              <a:rPr lang="en-US" dirty="0"/>
              <a:t>12pt Arial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Tree>
    <p:extLst>
      <p:ext uri="{BB962C8B-B14F-4D97-AF65-F5344CB8AC3E}">
        <p14:creationId xmlns:p14="http://schemas.microsoft.com/office/powerpoint/2010/main" val="3387468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1"/>
                </a:solidFill>
                <a:latin typeface="+mn-lt"/>
                <a:cs typeface="Arial" panose="020B0604020202020204" pitchFamily="34" charset="0"/>
              </a:defRPr>
            </a:lvl1pPr>
            <a:lvl2pPr marL="556670" indent="-300559">
              <a:buFont typeface="Intel Clear" pitchFamily="34" charset="0"/>
              <a:buChar char="–"/>
              <a:defRPr sz="1600" baseline="0">
                <a:latin typeface="+mn-lt"/>
                <a:cs typeface="Arial" panose="020B0604020202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dirty="0"/>
              <a:t>“36pt Arial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Tree>
    <p:extLst>
      <p:ext uri="{BB962C8B-B14F-4D97-AF65-F5344CB8AC3E}">
        <p14:creationId xmlns:p14="http://schemas.microsoft.com/office/powerpoint/2010/main" val="2770393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atin typeface="+mj-lt"/>
              </a:defRPr>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pPr/>
              <a:t>‹#›</a:t>
            </a:fld>
            <a:endParaRPr lang="en-US" dirty="0"/>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Tree>
    <p:extLst>
      <p:ext uri="{BB962C8B-B14F-4D97-AF65-F5344CB8AC3E}">
        <p14:creationId xmlns:p14="http://schemas.microsoft.com/office/powerpoint/2010/main" val="1019112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pPr/>
              <a:t>‹#›</a:t>
            </a:fld>
            <a:endParaRPr lang="en-US" dirty="0"/>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Arial body text</a:t>
            </a:r>
          </a:p>
          <a:p>
            <a:pPr marR="0" lvl="1" fontAlgn="auto">
              <a:lnSpc>
                <a:spcPct val="100000"/>
              </a:lnSpc>
              <a:spcAft>
                <a:spcPts val="0"/>
              </a:spcAft>
              <a:buClrTx/>
              <a:buSzTx/>
              <a:tabLst/>
            </a:pPr>
            <a:r>
              <a:rPr lang="en-US" dirty="0"/>
              <a:t>16pt Arial bullet one</a:t>
            </a:r>
          </a:p>
          <a:p>
            <a:pPr lvl="2"/>
            <a:r>
              <a:rPr lang="en-US" dirty="0"/>
              <a:t>14pt Arial third level</a:t>
            </a:r>
          </a:p>
          <a:p>
            <a:pPr lvl="3"/>
            <a:r>
              <a:rPr lang="en-US" dirty="0"/>
              <a:t>12pt Arial fourth level</a:t>
            </a:r>
          </a:p>
          <a:p>
            <a:pPr lvl="4"/>
            <a:r>
              <a:rPr lang="en-US" dirty="0"/>
              <a:t>12pt Arial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Arial body text</a:t>
            </a:r>
          </a:p>
          <a:p>
            <a:pPr marR="0" lvl="1" fontAlgn="auto">
              <a:lnSpc>
                <a:spcPct val="100000"/>
              </a:lnSpc>
              <a:spcAft>
                <a:spcPts val="0"/>
              </a:spcAft>
              <a:buClrTx/>
              <a:buSzTx/>
              <a:tabLst/>
            </a:pPr>
            <a:r>
              <a:rPr lang="en-US" dirty="0"/>
              <a:t>16pt Arial bullet one</a:t>
            </a:r>
          </a:p>
          <a:p>
            <a:pPr lvl="2"/>
            <a:r>
              <a:rPr lang="en-US" dirty="0"/>
              <a:t>14pt Arial third level</a:t>
            </a:r>
          </a:p>
          <a:p>
            <a:pPr lvl="3"/>
            <a:r>
              <a:rPr lang="en-US" dirty="0"/>
              <a:t>12pt Arial fourth level</a:t>
            </a:r>
          </a:p>
          <a:p>
            <a:pPr lvl="4"/>
            <a:r>
              <a:rPr lang="en-US" dirty="0"/>
              <a:t>12pt Arial fifth level</a:t>
            </a:r>
          </a:p>
        </p:txBody>
      </p:sp>
      <p:sp>
        <p:nvSpPr>
          <p:cNvPr id="3" name="TextBox 2"/>
          <p:cNvSpPr txBox="1"/>
          <p:nvPr userDrawn="1"/>
        </p:nvSpPr>
        <p:spPr>
          <a:xfrm>
            <a:off x="1345983" y="6634394"/>
            <a:ext cx="184731" cy="297454"/>
          </a:xfrm>
          <a:prstGeom prst="rect">
            <a:avLst/>
          </a:prstGeom>
          <a:noFill/>
        </p:spPr>
        <p:txBody>
          <a:bodyPr wrap="none" rtlCol="0">
            <a:spAutoFit/>
          </a:bodyPr>
          <a:lstStyle/>
          <a:p>
            <a:endParaRPr lang="en-US" sz="1333" dirty="0">
              <a:solidFill>
                <a:schemeClr val="tx2"/>
              </a:solidFill>
              <a:cs typeface="Arial" panose="020B0604020202020204" pitchFamily="34" charset="0"/>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Tree>
    <p:extLst>
      <p:ext uri="{BB962C8B-B14F-4D97-AF65-F5344CB8AC3E}">
        <p14:creationId xmlns:p14="http://schemas.microsoft.com/office/powerpoint/2010/main" val="417388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0" i="0" baseline="0">
                <a:solidFill>
                  <a:schemeClr val="tx2"/>
                </a:solidFill>
                <a:latin typeface="+mj-lt"/>
                <a:cs typeface="Arial" panose="020B0604020202020204" pitchFamily="34" charset="0"/>
              </a:defRPr>
            </a:lvl1pPr>
          </a:lstStyle>
          <a:p>
            <a:r>
              <a:rPr lang="en-US" dirty="0"/>
              <a:t>28pt Arial Headline</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pPr/>
              <a:t>‹#›</a:t>
            </a:fld>
            <a:endParaRPr lang="en-US" dirty="0"/>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Arial body text</a:t>
            </a:r>
          </a:p>
          <a:p>
            <a:pPr marR="0" lvl="1" fontAlgn="auto">
              <a:lnSpc>
                <a:spcPct val="100000"/>
              </a:lnSpc>
              <a:spcAft>
                <a:spcPts val="0"/>
              </a:spcAft>
              <a:buClrTx/>
              <a:buSzTx/>
              <a:tabLst/>
            </a:pPr>
            <a:r>
              <a:rPr lang="en-US" dirty="0"/>
              <a:t>16pt Arial bullet one</a:t>
            </a:r>
          </a:p>
          <a:p>
            <a:pPr lvl="2"/>
            <a:r>
              <a:rPr lang="en-US" dirty="0"/>
              <a:t>14pt Arial third level</a:t>
            </a:r>
          </a:p>
          <a:p>
            <a:pPr lvl="3"/>
            <a:r>
              <a:rPr lang="en-US" dirty="0"/>
              <a:t>12pt Arial fourth level</a:t>
            </a:r>
          </a:p>
          <a:p>
            <a:pPr lvl="4"/>
            <a:r>
              <a:rPr lang="en-US" dirty="0"/>
              <a:t>12pt Arial fifth level</a:t>
            </a:r>
          </a:p>
        </p:txBody>
      </p:sp>
    </p:spTree>
    <p:extLst>
      <p:ext uri="{BB962C8B-B14F-4D97-AF65-F5344CB8AC3E}">
        <p14:creationId xmlns:p14="http://schemas.microsoft.com/office/powerpoint/2010/main" val="3698334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ct val="100000"/>
              </a:lnSpc>
              <a:defRPr sz="5333" b="0" cap="none" spc="0" baseline="0">
                <a:solidFill>
                  <a:schemeClr val="tx2">
                    <a:alpha val="90000"/>
                  </a:schemeClr>
                </a:solidFill>
                <a:latin typeface="+mj-lt"/>
                <a:cs typeface="Arial" panose="020B0604020202020204" pitchFamily="34" charset="0"/>
              </a:defRPr>
            </a:lvl1pPr>
          </a:lstStyle>
          <a:p>
            <a:r>
              <a:rPr lang="en-US" dirty="0"/>
              <a:t>40pt Arial </a:t>
            </a:r>
            <a:br>
              <a:rPr lang="en-US" dirty="0"/>
            </a:br>
            <a:r>
              <a:rPr lang="en-US" dirty="0"/>
              <a:t>white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Arial" panose="020B0604020202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Arial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67296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607484" y="2810749"/>
            <a:ext cx="10363200" cy="1362075"/>
          </a:xfrm>
        </p:spPr>
        <p:txBody>
          <a:bodyPr anchor="b" anchorCtr="0">
            <a:noAutofit/>
          </a:bodyPr>
          <a:lstStyle>
            <a:lvl1pPr algn="l">
              <a:lnSpc>
                <a:spcPct val="100000"/>
              </a:lnSpc>
              <a:defRPr sz="5333" b="0" cap="none" spc="0" baseline="0">
                <a:solidFill>
                  <a:schemeClr val="bg1">
                    <a:alpha val="90000"/>
                  </a:schemeClr>
                </a:solidFill>
                <a:latin typeface="+mj-lt"/>
                <a:cs typeface="Arial" panose="020B0604020202020204" pitchFamily="34" charset="0"/>
              </a:defRPr>
            </a:lvl1pPr>
          </a:lstStyle>
          <a:p>
            <a:r>
              <a:rPr lang="en-US" dirty="0"/>
              <a:t>40pt Arial </a:t>
            </a:r>
            <a:br>
              <a:rPr lang="en-US" dirty="0"/>
            </a:br>
            <a:r>
              <a:rPr lang="en-US" dirty="0"/>
              <a:t>blue section break</a:t>
            </a:r>
          </a:p>
        </p:txBody>
      </p:sp>
      <p:sp>
        <p:nvSpPr>
          <p:cNvPr id="3" name="Text Placeholder 2"/>
          <p:cNvSpPr>
            <a:spLocks noGrp="1"/>
          </p:cNvSpPr>
          <p:nvPr userDrawn="1">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Arial" panose="020B0604020202020204" pitchFamily="34" charset="0"/>
                <a:cs typeface="Arial" panose="020B0604020202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Arial Subhead</a:t>
            </a:r>
          </a:p>
        </p:txBody>
      </p:sp>
    </p:spTree>
    <p:extLst>
      <p:ext uri="{BB962C8B-B14F-4D97-AF65-F5344CB8AC3E}">
        <p14:creationId xmlns:p14="http://schemas.microsoft.com/office/powerpoint/2010/main" val="17042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D53A6F-ABE5-4E34-BE05-C3D0696AA04F}" type="datetime1">
              <a:rPr lang="en-US" smtClean="0"/>
              <a:t>6/5/2019</a:t>
            </a:fld>
            <a:endParaRPr lang="en-US" dirty="0"/>
          </a:p>
        </p:txBody>
      </p:sp>
      <p:sp>
        <p:nvSpPr>
          <p:cNvPr id="5" name="Footer Placeholder 4"/>
          <p:cNvSpPr>
            <a:spLocks noGrp="1"/>
          </p:cNvSpPr>
          <p:nvPr>
            <p:ph type="ftr" sz="quarter" idx="11"/>
          </p:nvPr>
        </p:nvSpPr>
        <p:spPr/>
        <p:txBody>
          <a:bodyPr/>
          <a:lstStyle/>
          <a:p>
            <a:r>
              <a:rPr lang="en-US"/>
              <a:t>Tau 2019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Arial" panose="020B0604020202020204" pitchFamily="34" charset="0"/>
                <a:ea typeface="Intel Clear"/>
                <a:cs typeface="Arial" panose="020B0604020202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Arial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pPr/>
              <a:t>‹#›</a:t>
            </a:fld>
            <a:endParaRPr lang="en-US" dirty="0"/>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ct val="80000"/>
              </a:lnSpc>
              <a:defRPr sz="5333" b="0" cap="none" spc="0" baseline="0">
                <a:solidFill>
                  <a:schemeClr val="tx2"/>
                </a:solidFill>
                <a:latin typeface="Arial" panose="020B0604020202020204" pitchFamily="34" charset="0"/>
                <a:ea typeface="Intel Clear" panose="020B0604020203020204" pitchFamily="34" charset="0"/>
                <a:cs typeface="Arial" panose="020B0604020202020204" pitchFamily="34" charset="0"/>
              </a:defRPr>
            </a:lvl1pPr>
          </a:lstStyle>
          <a:p>
            <a:r>
              <a:rPr lang="en-US" dirty="0"/>
              <a:t>40pt Arial Heading</a:t>
            </a:r>
          </a:p>
        </p:txBody>
      </p:sp>
    </p:spTree>
    <p:extLst>
      <p:ext uri="{BB962C8B-B14F-4D97-AF65-F5344CB8AC3E}">
        <p14:creationId xmlns:p14="http://schemas.microsoft.com/office/powerpoint/2010/main" val="217786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ct val="80000"/>
              </a:lnSpc>
              <a:defRPr sz="5333" b="0" cap="none" spc="0" baseline="0">
                <a:solidFill>
                  <a:schemeClr val="bg1">
                    <a:alpha val="90000"/>
                  </a:schemeClr>
                </a:solidFill>
                <a:latin typeface="+mj-lt"/>
                <a:cs typeface="Arial" panose="020B0604020202020204" pitchFamily="34" charset="0"/>
              </a:defRPr>
            </a:lvl1pPr>
          </a:lstStyle>
          <a:p>
            <a:r>
              <a:rPr lang="en-US" dirty="0"/>
              <a:t>40pt Arial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Arial" panose="020B0604020202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Arial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688463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pPr/>
              <a:t>‹#›</a:t>
            </a:fld>
            <a:endParaRPr lang="en-US" dirty="0"/>
          </a:p>
        </p:txBody>
      </p:sp>
      <p:sp>
        <p:nvSpPr>
          <p:cNvPr id="6"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mj-lt"/>
                <a:cs typeface="Arial" panose="020B0604020202020204" pitchFamily="34" charset="0"/>
              </a:defRPr>
            </a:lvl1pPr>
          </a:lstStyle>
          <a:p>
            <a:r>
              <a:rPr lang="en-US" dirty="0"/>
              <a:t>28pt Arial Headline</a:t>
            </a:r>
          </a:p>
        </p:txBody>
      </p:sp>
    </p:spTree>
    <p:extLst>
      <p:ext uri="{BB962C8B-B14F-4D97-AF65-F5344CB8AC3E}">
        <p14:creationId xmlns:p14="http://schemas.microsoft.com/office/powerpoint/2010/main" val="67729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664395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502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3" descr="int_experience_hrz_wht_rgb_300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144388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5"/>
          <p:cNvSpPr>
            <a:spLocks noChangeArrowheads="1"/>
          </p:cNvSpPr>
          <p:nvPr/>
        </p:nvSpPr>
        <p:spPr bwMode="auto">
          <a:xfrm>
            <a:off x="914400" y="350520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990033"/>
          </a:solidFill>
          <a:ln w="9525">
            <a:solidFill>
              <a:srgbClr val="990033"/>
            </a:solidFill>
            <a:round/>
            <a:headEnd/>
            <a:tailEnd/>
          </a:ln>
        </p:spPr>
        <p:txBody>
          <a:bodyPr/>
          <a:lstStyle/>
          <a:p>
            <a:endParaRPr lang="en-US"/>
          </a:p>
        </p:txBody>
      </p:sp>
      <p:sp>
        <p:nvSpPr>
          <p:cNvPr id="9218" name="Rectangle 2"/>
          <p:cNvSpPr>
            <a:spLocks noGrp="1" noChangeArrowheads="1"/>
          </p:cNvSpPr>
          <p:nvPr>
            <p:ph type="ctrTitle"/>
          </p:nvPr>
        </p:nvSpPr>
        <p:spPr>
          <a:xfrm>
            <a:off x="914400" y="2130426"/>
            <a:ext cx="10363200" cy="1470025"/>
          </a:xfrm>
        </p:spPr>
        <p:txBody>
          <a:bodyPr/>
          <a:lstStyle>
            <a:lvl1pPr algn="ctr">
              <a:defRPr sz="3200"/>
            </a:lvl1pPr>
          </a:lstStyle>
          <a:p>
            <a:pPr lvl="0"/>
            <a:r>
              <a:rPr lang="en-US" altLang="en-US" noProof="0"/>
              <a:t>Click to edit Master title style</a:t>
            </a:r>
          </a:p>
        </p:txBody>
      </p:sp>
      <p:sp>
        <p:nvSpPr>
          <p:cNvPr id="9219"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altLang="en-US" noProof="0"/>
              <a:t>Click to edit Master subtitle style</a:t>
            </a:r>
          </a:p>
        </p:txBody>
      </p:sp>
      <p:sp>
        <p:nvSpPr>
          <p:cNvPr id="5" name="Rectangle 4"/>
          <p:cNvSpPr>
            <a:spLocks noGrp="1" noChangeArrowheads="1"/>
          </p:cNvSpPr>
          <p:nvPr>
            <p:ph type="sldNum" sz="quarter" idx="10"/>
          </p:nvPr>
        </p:nvSpPr>
        <p:spPr>
          <a:xfrm>
            <a:off x="8737600" y="6245225"/>
            <a:ext cx="2844800" cy="476250"/>
          </a:xfrm>
        </p:spPr>
        <p:txBody>
          <a:bodyPr/>
          <a:lstStyle>
            <a:lvl1pPr>
              <a:defRPr/>
            </a:lvl1pPr>
          </a:lstStyle>
          <a:p>
            <a:pPr>
              <a:defRPr/>
            </a:pPr>
            <a:fld id="{F7A5EFC4-0CB6-4928-B31A-B0009F5A21BD}" type="slidenum">
              <a:rPr lang="en-US" altLang="en-US"/>
              <a:pPr>
                <a:defRPr/>
              </a:pPr>
              <a:t>‹#›</a:t>
            </a:fld>
            <a:endParaRPr lang="en-US" altLang="en-US" dirty="0"/>
          </a:p>
        </p:txBody>
      </p:sp>
    </p:spTree>
    <p:extLst>
      <p:ext uri="{BB962C8B-B14F-4D97-AF65-F5344CB8AC3E}">
        <p14:creationId xmlns:p14="http://schemas.microsoft.com/office/powerpoint/2010/main" val="29925342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sldNum" sz="quarter" idx="10"/>
          </p:nvPr>
        </p:nvSpPr>
        <p:spPr>
          <a:ln/>
        </p:spPr>
        <p:txBody>
          <a:bodyPr/>
          <a:lstStyle>
            <a:lvl1pPr>
              <a:defRPr/>
            </a:lvl1pPr>
          </a:lstStyle>
          <a:p>
            <a:pPr>
              <a:defRPr/>
            </a:pPr>
            <a:fld id="{B964FD52-731F-490D-8B54-E3351D10FBC9}" type="slidenum">
              <a:rPr lang="en-US" altLang="en-US"/>
              <a:pPr>
                <a:defRPr/>
              </a:pPr>
              <a:t>‹#›</a:t>
            </a:fld>
            <a:endParaRPr lang="en-US" altLang="en-US" dirty="0"/>
          </a:p>
        </p:txBody>
      </p:sp>
    </p:spTree>
    <p:extLst>
      <p:ext uri="{BB962C8B-B14F-4D97-AF65-F5344CB8AC3E}">
        <p14:creationId xmlns:p14="http://schemas.microsoft.com/office/powerpoint/2010/main" val="14912199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53848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384800" cy="556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pPr>
              <a:defRPr/>
            </a:pPr>
            <a:fld id="{E2162D25-34A8-4C6E-BDF4-AE9BFCABD0C7}" type="slidenum">
              <a:rPr lang="en-US" altLang="en-US"/>
              <a:pPr>
                <a:defRPr/>
              </a:pPr>
              <a:t>‹#›</a:t>
            </a:fld>
            <a:endParaRPr lang="en-US" altLang="en-US" dirty="0"/>
          </a:p>
        </p:txBody>
      </p:sp>
    </p:spTree>
    <p:extLst>
      <p:ext uri="{BB962C8B-B14F-4D97-AF65-F5344CB8AC3E}">
        <p14:creationId xmlns:p14="http://schemas.microsoft.com/office/powerpoint/2010/main" val="30247254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sldNum" sz="quarter" idx="10"/>
          </p:nvPr>
        </p:nvSpPr>
        <p:spPr>
          <a:ln/>
        </p:spPr>
        <p:txBody>
          <a:bodyPr/>
          <a:lstStyle>
            <a:lvl1pPr>
              <a:defRPr/>
            </a:lvl1pPr>
          </a:lstStyle>
          <a:p>
            <a:pPr>
              <a:defRPr/>
            </a:pPr>
            <a:fld id="{6E7D221B-EBDC-4F78-8942-A3F6B7501174}" type="slidenum">
              <a:rPr lang="en-US" altLang="en-US"/>
              <a:pPr>
                <a:defRPr/>
              </a:pPr>
              <a:t>‹#›</a:t>
            </a:fld>
            <a:endParaRPr lang="en-US" altLang="en-US" dirty="0"/>
          </a:p>
        </p:txBody>
      </p:sp>
    </p:spTree>
    <p:extLst>
      <p:ext uri="{BB962C8B-B14F-4D97-AF65-F5344CB8AC3E}">
        <p14:creationId xmlns:p14="http://schemas.microsoft.com/office/powerpoint/2010/main" val="63131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738729-C19C-40D1-BB16-C5EF14701507}" type="datetime1">
              <a:rPr lang="en-US" smtClean="0"/>
              <a:t>6/5/2019</a:t>
            </a:fld>
            <a:endParaRPr lang="en-US" dirty="0"/>
          </a:p>
        </p:txBody>
      </p:sp>
      <p:sp>
        <p:nvSpPr>
          <p:cNvPr id="6" name="Footer Placeholder 5"/>
          <p:cNvSpPr>
            <a:spLocks noGrp="1"/>
          </p:cNvSpPr>
          <p:nvPr>
            <p:ph type="ftr" sz="quarter" idx="11"/>
          </p:nvPr>
        </p:nvSpPr>
        <p:spPr/>
        <p:txBody>
          <a:bodyPr/>
          <a:lstStyle/>
          <a:p>
            <a:r>
              <a:rPr lang="en-US"/>
              <a:t>Tau 2019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00CFD3-550A-4310-BB92-B53DC0428EF2}" type="datetime1">
              <a:rPr lang="en-US" smtClean="0"/>
              <a:t>6/5/2019</a:t>
            </a:fld>
            <a:endParaRPr lang="en-US" dirty="0"/>
          </a:p>
        </p:txBody>
      </p:sp>
      <p:sp>
        <p:nvSpPr>
          <p:cNvPr id="8" name="Footer Placeholder 7"/>
          <p:cNvSpPr>
            <a:spLocks noGrp="1"/>
          </p:cNvSpPr>
          <p:nvPr>
            <p:ph type="ftr" sz="quarter" idx="11"/>
          </p:nvPr>
        </p:nvSpPr>
        <p:spPr/>
        <p:txBody>
          <a:bodyPr/>
          <a:lstStyle/>
          <a:p>
            <a:r>
              <a:rPr lang="en-US"/>
              <a:t>Tau 2019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F66247-0E9B-4F9F-82B4-1388982E60FA}" type="datetime1">
              <a:rPr lang="en-US" smtClean="0"/>
              <a:t>6/5/2019</a:t>
            </a:fld>
            <a:endParaRPr lang="en-US" dirty="0"/>
          </a:p>
        </p:txBody>
      </p:sp>
      <p:sp>
        <p:nvSpPr>
          <p:cNvPr id="4" name="Footer Placeholder 3"/>
          <p:cNvSpPr>
            <a:spLocks noGrp="1"/>
          </p:cNvSpPr>
          <p:nvPr>
            <p:ph type="ftr" sz="quarter" idx="11"/>
          </p:nvPr>
        </p:nvSpPr>
        <p:spPr/>
        <p:txBody>
          <a:bodyPr/>
          <a:lstStyle/>
          <a:p>
            <a:r>
              <a:rPr lang="en-US"/>
              <a:t>Tau 2019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13A44-AD56-4F14-A979-E6145A2231C4}" type="datetime1">
              <a:rPr lang="en-US" smtClean="0"/>
              <a:t>6/5/2019</a:t>
            </a:fld>
            <a:endParaRPr lang="en-US" dirty="0"/>
          </a:p>
        </p:txBody>
      </p:sp>
      <p:sp>
        <p:nvSpPr>
          <p:cNvPr id="3" name="Footer Placeholder 2"/>
          <p:cNvSpPr>
            <a:spLocks noGrp="1"/>
          </p:cNvSpPr>
          <p:nvPr>
            <p:ph type="ftr" sz="quarter" idx="11"/>
          </p:nvPr>
        </p:nvSpPr>
        <p:spPr/>
        <p:txBody>
          <a:bodyPr/>
          <a:lstStyle/>
          <a:p>
            <a:r>
              <a:rPr lang="en-US"/>
              <a:t>Tau 2019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B7F23B-8570-4773-9F00-9CA2CFA06A38}" type="datetime1">
              <a:rPr lang="en-US" smtClean="0"/>
              <a:t>6/5/2019</a:t>
            </a:fld>
            <a:endParaRPr lang="en-US" dirty="0"/>
          </a:p>
        </p:txBody>
      </p:sp>
      <p:sp>
        <p:nvSpPr>
          <p:cNvPr id="6" name="Footer Placeholder 5"/>
          <p:cNvSpPr>
            <a:spLocks noGrp="1"/>
          </p:cNvSpPr>
          <p:nvPr>
            <p:ph type="ftr" sz="quarter" idx="11"/>
          </p:nvPr>
        </p:nvSpPr>
        <p:spPr/>
        <p:txBody>
          <a:bodyPr/>
          <a:lstStyle/>
          <a:p>
            <a:r>
              <a:rPr lang="en-US"/>
              <a:t>Tau 2019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3E667D-49B1-417E-B90C-9ADBDF207E55}" type="datetime1">
              <a:rPr lang="en-US" smtClean="0"/>
              <a:t>6/5/2019</a:t>
            </a:fld>
            <a:endParaRPr lang="en-US" dirty="0"/>
          </a:p>
        </p:txBody>
      </p:sp>
      <p:sp>
        <p:nvSpPr>
          <p:cNvPr id="6" name="Footer Placeholder 5"/>
          <p:cNvSpPr>
            <a:spLocks noGrp="1"/>
          </p:cNvSpPr>
          <p:nvPr>
            <p:ph type="ftr" sz="quarter" idx="11"/>
          </p:nvPr>
        </p:nvSpPr>
        <p:spPr/>
        <p:txBody>
          <a:bodyPr/>
          <a:lstStyle/>
          <a:p>
            <a:r>
              <a:rPr lang="en-US"/>
              <a:t>Tau 2019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image" Target="../media/image3.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5" Type="http://schemas.openxmlformats.org/officeDocument/2006/relationships/theme" Target="../theme/theme3.xml"/><Relationship Id="rId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00F32B-1D22-4822-87E6-69AA5933A0F9}" type="datetime1">
              <a:rPr lang="en-US" smtClean="0"/>
              <a:t>6/5/2019</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a:t>Tau 2019</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2" descr="\\.psf\Home\Desktop\Intel.png"/>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28pt Arial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a:t>18pt Arial body text</a:t>
            </a:r>
          </a:p>
          <a:p>
            <a:pPr lvl="1"/>
            <a:r>
              <a:rPr lang="en-US" dirty="0"/>
              <a:t>16pt Arial bullet one</a:t>
            </a:r>
          </a:p>
          <a:p>
            <a:pPr lvl="2"/>
            <a:r>
              <a:rPr lang="en-US" dirty="0"/>
              <a:t>16pt Arial sub-bullet</a:t>
            </a:r>
          </a:p>
          <a:p>
            <a:pPr lvl="3"/>
            <a:r>
              <a:rPr lang="en-US" dirty="0"/>
              <a:t>14pt Arial fourth level</a:t>
            </a:r>
          </a:p>
          <a:p>
            <a:pPr lvl="4"/>
            <a:r>
              <a:rPr lang="en-US" dirty="0"/>
              <a:t>14pt Arial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Arial" panose="020B0604020202020204" pitchFamily="34" charset="0"/>
              </a:defRPr>
            </a:lvl1pPr>
          </a:lstStyle>
          <a:p>
            <a:fld id="{EE2556C5-CE8C-6547-B838-EA80C61A4AF7}" type="slidenum">
              <a:rPr lang="en-US" smtClean="0"/>
              <a:pPr/>
              <a:t>‹#›</a:t>
            </a:fld>
            <a:endParaRPr lang="en-US" dirty="0"/>
          </a:p>
        </p:txBody>
      </p:sp>
    </p:spTree>
    <p:extLst>
      <p:ext uri="{BB962C8B-B14F-4D97-AF65-F5344CB8AC3E}">
        <p14:creationId xmlns:p14="http://schemas.microsoft.com/office/powerpoint/2010/main" val="269222866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09585" rtl="0" eaLnBrk="1" latinLnBrk="0" hangingPunct="1">
        <a:lnSpc>
          <a:spcPct val="100000"/>
        </a:lnSpc>
        <a:spcBef>
          <a:spcPct val="0"/>
        </a:spcBef>
        <a:buNone/>
        <a:defRPr sz="3733" b="0" i="0" kern="1200" spc="0" baseline="0">
          <a:solidFill>
            <a:schemeClr val="tx2"/>
          </a:solidFill>
          <a:latin typeface="+mj-lt"/>
          <a:ea typeface="Intel Clear"/>
          <a:cs typeface="Arial" panose="020B0604020202020204" pitchFamily="34" charset="0"/>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Arial" panose="020B0604020202020204" pitchFamily="34" charset="0"/>
        </a:defRPr>
      </a:lvl1pPr>
      <a:lvl2pPr marL="300559" indent="-300559" algn="l" defTabSz="609585" rtl="0" eaLnBrk="1" latinLnBrk="0" hangingPunct="1">
        <a:spcBef>
          <a:spcPts val="1600"/>
        </a:spcBef>
        <a:buFont typeface="Wingdings" charset="2"/>
        <a:buChar char="§"/>
        <a:defRPr sz="2133" kern="1200" baseline="0">
          <a:solidFill>
            <a:schemeClr val="tx2"/>
          </a:solidFill>
          <a:latin typeface="+mn-lt"/>
          <a:ea typeface="+mn-ea"/>
          <a:cs typeface="Arial" panose="020B0604020202020204" pitchFamily="34" charset="0"/>
        </a:defRPr>
      </a:lvl2pPr>
      <a:lvl3pPr marL="761981" indent="-304792" algn="l" defTabSz="609585" rtl="0" eaLnBrk="1" latinLnBrk="0" hangingPunct="1">
        <a:spcBef>
          <a:spcPts val="1067"/>
        </a:spcBef>
        <a:buFont typeface="Intel Clear" panose="020B0604020203020204" pitchFamily="34" charset="0"/>
        <a:buChar char="–"/>
        <a:defRPr sz="2133" kern="1200">
          <a:solidFill>
            <a:schemeClr val="tx2"/>
          </a:solidFill>
          <a:latin typeface="+mn-lt"/>
          <a:ea typeface="+mn-ea"/>
          <a:cs typeface="Arial" panose="020B0604020202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Arial" panose="020B0604020202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Arial" panose="020B0604020202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152400"/>
            <a:ext cx="11684000" cy="48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914400"/>
            <a:ext cx="10972800" cy="556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196" name="Rectangle 4"/>
          <p:cNvSpPr>
            <a:spLocks noGrp="1" noChangeArrowheads="1"/>
          </p:cNvSpPr>
          <p:nvPr>
            <p:ph type="sldNum" sz="quarter" idx="4"/>
          </p:nvPr>
        </p:nvSpPr>
        <p:spPr bwMode="auto">
          <a:xfrm>
            <a:off x="11480800" y="6537325"/>
            <a:ext cx="609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fld id="{86EDE3DC-07F4-4BF4-ABEC-284D8E0AB7E6}" type="slidenum">
              <a:rPr lang="en-US" altLang="en-US"/>
              <a:pPr>
                <a:defRPr/>
              </a:pPr>
              <a:t>‹#›</a:t>
            </a:fld>
            <a:endParaRPr lang="en-US" altLang="en-US" dirty="0"/>
          </a:p>
        </p:txBody>
      </p:sp>
      <p:sp>
        <p:nvSpPr>
          <p:cNvPr id="1029" name="AutoShape 5"/>
          <p:cNvSpPr>
            <a:spLocks noChangeArrowheads="1"/>
          </p:cNvSpPr>
          <p:nvPr/>
        </p:nvSpPr>
        <p:spPr bwMode="auto">
          <a:xfrm flipV="1">
            <a:off x="304800" y="609600"/>
            <a:ext cx="11582400" cy="76200"/>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990033"/>
          </a:solidFill>
          <a:ln w="9525">
            <a:solidFill>
              <a:srgbClr val="990033"/>
            </a:solidFill>
            <a:round/>
            <a:headEnd/>
            <a:tailEnd/>
          </a:ln>
        </p:spPr>
        <p:txBody>
          <a:bodyPr rot="10800000"/>
          <a:lstStyle/>
          <a:p>
            <a:endParaRPr lang="en-US"/>
          </a:p>
        </p:txBody>
      </p:sp>
    </p:spTree>
    <p:extLst>
      <p:ext uri="{BB962C8B-B14F-4D97-AF65-F5344CB8AC3E}">
        <p14:creationId xmlns:p14="http://schemas.microsoft.com/office/powerpoint/2010/main" val="150168063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Lst>
  <p:hf hdr="0" dt="0"/>
  <p:txStyles>
    <p:titleStyle>
      <a:lvl1pPr algn="l" rtl="0" eaLnBrk="0" fontAlgn="base" hangingPunct="0">
        <a:spcBef>
          <a:spcPct val="0"/>
        </a:spcBef>
        <a:spcAft>
          <a:spcPct val="0"/>
        </a:spcAft>
        <a:defRPr sz="2400" b="1" kern="1200">
          <a:solidFill>
            <a:srgbClr val="A50021"/>
          </a:solidFill>
          <a:latin typeface="+mj-lt"/>
          <a:ea typeface="+mj-ea"/>
          <a:cs typeface="+mj-cs"/>
        </a:defRPr>
      </a:lvl1pPr>
      <a:lvl2pPr algn="l" rtl="0" eaLnBrk="0" fontAlgn="base" hangingPunct="0">
        <a:spcBef>
          <a:spcPct val="0"/>
        </a:spcBef>
        <a:spcAft>
          <a:spcPct val="0"/>
        </a:spcAft>
        <a:defRPr sz="2400" b="1">
          <a:solidFill>
            <a:srgbClr val="A50021"/>
          </a:solidFill>
          <a:latin typeface="Calibri" panose="020F0502020204030204" pitchFamily="34" charset="0"/>
          <a:cs typeface="Times New Roman" panose="02020603050405020304" pitchFamily="18" charset="0"/>
        </a:defRPr>
      </a:lvl2pPr>
      <a:lvl3pPr algn="l" rtl="0" eaLnBrk="0" fontAlgn="base" hangingPunct="0">
        <a:spcBef>
          <a:spcPct val="0"/>
        </a:spcBef>
        <a:spcAft>
          <a:spcPct val="0"/>
        </a:spcAft>
        <a:defRPr sz="2400" b="1">
          <a:solidFill>
            <a:srgbClr val="A50021"/>
          </a:solidFill>
          <a:latin typeface="Calibri" panose="020F0502020204030204" pitchFamily="34" charset="0"/>
          <a:cs typeface="Times New Roman" panose="02020603050405020304" pitchFamily="18" charset="0"/>
        </a:defRPr>
      </a:lvl3pPr>
      <a:lvl4pPr algn="l" rtl="0" eaLnBrk="0" fontAlgn="base" hangingPunct="0">
        <a:spcBef>
          <a:spcPct val="0"/>
        </a:spcBef>
        <a:spcAft>
          <a:spcPct val="0"/>
        </a:spcAft>
        <a:defRPr sz="2400" b="1">
          <a:solidFill>
            <a:srgbClr val="A50021"/>
          </a:solidFill>
          <a:latin typeface="Calibri" panose="020F0502020204030204" pitchFamily="34" charset="0"/>
          <a:cs typeface="Times New Roman" panose="02020603050405020304" pitchFamily="18" charset="0"/>
        </a:defRPr>
      </a:lvl4pPr>
      <a:lvl5pPr algn="l" rtl="0" eaLnBrk="0" fontAlgn="base" hangingPunct="0">
        <a:spcBef>
          <a:spcPct val="0"/>
        </a:spcBef>
        <a:spcAft>
          <a:spcPct val="0"/>
        </a:spcAft>
        <a:defRPr sz="2400" b="1">
          <a:solidFill>
            <a:srgbClr val="A50021"/>
          </a:solidFill>
          <a:latin typeface="Calibri" panose="020F0502020204030204" pitchFamily="34" charset="0"/>
          <a:cs typeface="Times New Roman" panose="02020603050405020304" pitchFamily="18" charset="0"/>
        </a:defRPr>
      </a:lvl5pPr>
      <a:lvl6pPr marL="457200" algn="l" rtl="0" eaLnBrk="1" fontAlgn="base" hangingPunct="1">
        <a:spcBef>
          <a:spcPct val="0"/>
        </a:spcBef>
        <a:spcAft>
          <a:spcPct val="0"/>
        </a:spcAft>
        <a:defRPr sz="2400">
          <a:solidFill>
            <a:schemeClr val="tx2"/>
          </a:solidFill>
          <a:latin typeface="Calibri" panose="020F0502020204030204" pitchFamily="34" charset="0"/>
          <a:cs typeface="Times New Roman" panose="02020603050405020304" pitchFamily="18" charset="0"/>
        </a:defRPr>
      </a:lvl6pPr>
      <a:lvl7pPr marL="914400" algn="l" rtl="0" eaLnBrk="1" fontAlgn="base" hangingPunct="1">
        <a:spcBef>
          <a:spcPct val="0"/>
        </a:spcBef>
        <a:spcAft>
          <a:spcPct val="0"/>
        </a:spcAft>
        <a:defRPr sz="2400">
          <a:solidFill>
            <a:schemeClr val="tx2"/>
          </a:solidFill>
          <a:latin typeface="Calibri" panose="020F0502020204030204" pitchFamily="34" charset="0"/>
          <a:cs typeface="Times New Roman" panose="02020603050405020304" pitchFamily="18" charset="0"/>
        </a:defRPr>
      </a:lvl7pPr>
      <a:lvl8pPr marL="1371600" algn="l" rtl="0" eaLnBrk="1" fontAlgn="base" hangingPunct="1">
        <a:spcBef>
          <a:spcPct val="0"/>
        </a:spcBef>
        <a:spcAft>
          <a:spcPct val="0"/>
        </a:spcAft>
        <a:defRPr sz="2400">
          <a:solidFill>
            <a:schemeClr val="tx2"/>
          </a:solidFill>
          <a:latin typeface="Calibri" panose="020F0502020204030204" pitchFamily="34" charset="0"/>
          <a:cs typeface="Times New Roman" panose="02020603050405020304" pitchFamily="18" charset="0"/>
        </a:defRPr>
      </a:lvl8pPr>
      <a:lvl9pPr marL="1828800" algn="l" rtl="0" eaLnBrk="1" fontAlgn="base" hangingPunct="1">
        <a:spcBef>
          <a:spcPct val="0"/>
        </a:spcBef>
        <a:spcAft>
          <a:spcPct val="0"/>
        </a:spcAft>
        <a:defRPr sz="2400">
          <a:solidFill>
            <a:schemeClr val="tx2"/>
          </a:solidFill>
          <a:latin typeface="Calibri" panose="020F0502020204030204" pitchFamily="34" charset="0"/>
          <a:cs typeface="Times New Roman" panose="02020603050405020304" pitchFamily="18" charset="0"/>
        </a:defRPr>
      </a:lvl9pPr>
    </p:titleStyle>
    <p:bodyStyle>
      <a:lvl1pPr marL="342900" indent="-342900" algn="l" rtl="0" eaLnBrk="0" fontAlgn="base" hangingPunct="0">
        <a:spcBef>
          <a:spcPct val="20000"/>
        </a:spcBef>
        <a:spcAft>
          <a:spcPct val="0"/>
        </a:spcAft>
        <a:buClr>
          <a:srgbClr val="A50021"/>
        </a:buClr>
        <a:buFont typeface="Wingdings" panose="05000000000000000000" pitchFamily="2" charset="2"/>
        <a:buChar char="q"/>
        <a:defRPr sz="2200" b="1"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A50021"/>
        </a:buClr>
        <a:buFont typeface="Wingdings" panose="05000000000000000000" pitchFamily="2" charset="2"/>
        <a:buChar char="q"/>
        <a:defRPr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C00000"/>
        </a:buClr>
        <a:buChar char="•"/>
        <a:defRPr kern="1200">
          <a:solidFill>
            <a:schemeClr val="tx1"/>
          </a:solidFill>
          <a:latin typeface="+mn-lt"/>
          <a:ea typeface="+mn-ea"/>
          <a:cs typeface="+mn-cs"/>
        </a:defRPr>
      </a:lvl3pPr>
      <a:lvl4pPr marL="1600200" indent="-228600" algn="l" rtl="0" eaLnBrk="0" fontAlgn="base" hangingPunct="0">
        <a:spcBef>
          <a:spcPct val="20000"/>
        </a:spcBef>
        <a:spcAft>
          <a:spcPct val="0"/>
        </a:spcAft>
        <a:buClr>
          <a:srgbClr val="C00000"/>
        </a:buClr>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lr>
          <a:srgbClr val="C00000"/>
        </a:buClr>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1964" y="2029046"/>
            <a:ext cx="9686581" cy="1765521"/>
          </a:xfrm>
        </p:spPr>
        <p:txBody>
          <a:bodyPr/>
          <a:lstStyle/>
          <a:p>
            <a:r>
              <a:rPr lang="en-US" dirty="0"/>
              <a:t>Open source academic </a:t>
            </a:r>
            <a:br>
              <a:rPr lang="en-US" dirty="0"/>
            </a:br>
            <a:r>
              <a:rPr lang="en-US" dirty="0" err="1"/>
              <a:t>eda</a:t>
            </a:r>
            <a:r>
              <a:rPr lang="en-US" dirty="0"/>
              <a:t> software</a:t>
            </a:r>
          </a:p>
        </p:txBody>
      </p:sp>
      <p:sp>
        <p:nvSpPr>
          <p:cNvPr id="3" name="Subtitle 2"/>
          <p:cNvSpPr>
            <a:spLocks noGrp="1"/>
          </p:cNvSpPr>
          <p:nvPr>
            <p:ph type="subTitle" idx="1"/>
          </p:nvPr>
        </p:nvSpPr>
        <p:spPr>
          <a:xfrm>
            <a:off x="1881964" y="4211638"/>
            <a:ext cx="8791575" cy="2166750"/>
          </a:xfrm>
        </p:spPr>
        <p:txBody>
          <a:bodyPr>
            <a:normAutofit lnSpcReduction="10000"/>
          </a:bodyPr>
          <a:lstStyle/>
          <a:p>
            <a:r>
              <a:rPr lang="en-US" sz="2400" dirty="0"/>
              <a:t>Tom Spyrou</a:t>
            </a:r>
          </a:p>
          <a:p>
            <a:r>
              <a:rPr lang="en-US" sz="2400" dirty="0"/>
              <a:t>Senior Principal engineer</a:t>
            </a:r>
          </a:p>
          <a:p>
            <a:r>
              <a:rPr lang="en-US" sz="2400" dirty="0"/>
              <a:t>Intel </a:t>
            </a:r>
            <a:r>
              <a:rPr lang="en-US" sz="2400" dirty="0" err="1"/>
              <a:t>corp</a:t>
            </a:r>
            <a:endParaRPr lang="en-US" sz="2400" dirty="0"/>
          </a:p>
          <a:p>
            <a:r>
              <a:rPr lang="en-US" sz="2400" dirty="0"/>
              <a:t>Programmable solutions group</a:t>
            </a:r>
          </a:p>
        </p:txBody>
      </p:sp>
      <p:pic>
        <p:nvPicPr>
          <p:cNvPr id="5" name="Picture 4">
            <a:extLst>
              <a:ext uri="{FF2B5EF4-FFF2-40B4-BE49-F238E27FC236}">
                <a16:creationId xmlns:a16="http://schemas.microsoft.com/office/drawing/2014/main" id="{D2A3070E-E6E4-4FA9-A632-F25CD9FC5FAD}"/>
              </a:ext>
            </a:extLst>
          </p:cNvPr>
          <p:cNvPicPr>
            <a:picLocks noChangeAspect="1"/>
          </p:cNvPicPr>
          <p:nvPr/>
        </p:nvPicPr>
        <p:blipFill>
          <a:blip r:embed="rId2"/>
          <a:stretch>
            <a:fillRect/>
          </a:stretch>
        </p:blipFill>
        <p:spPr>
          <a:xfrm>
            <a:off x="8215745" y="239603"/>
            <a:ext cx="3594928" cy="1531751"/>
          </a:xfrm>
          <a:prstGeom prst="rect">
            <a:avLst/>
          </a:prstGeom>
        </p:spPr>
      </p:pic>
    </p:spTree>
    <p:extLst>
      <p:ext uri="{BB962C8B-B14F-4D97-AF65-F5344CB8AC3E}">
        <p14:creationId xmlns:p14="http://schemas.microsoft.com/office/powerpoint/2010/main" val="1849757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Tom Spyrou</a:t>
            </a:r>
          </a:p>
        </p:txBody>
      </p:sp>
      <p:sp>
        <p:nvSpPr>
          <p:cNvPr id="3" name="Content Placeholder 2"/>
          <p:cNvSpPr>
            <a:spLocks noGrp="1"/>
          </p:cNvSpPr>
          <p:nvPr>
            <p:ph idx="1"/>
          </p:nvPr>
        </p:nvSpPr>
        <p:spPr>
          <a:xfrm>
            <a:off x="1072401" y="1818166"/>
            <a:ext cx="9905999" cy="3541714"/>
          </a:xfrm>
        </p:spPr>
        <p:txBody>
          <a:bodyPr>
            <a:normAutofit fontScale="92500" lnSpcReduction="10000"/>
          </a:bodyPr>
          <a:lstStyle/>
          <a:p>
            <a:r>
              <a:rPr lang="en-US" dirty="0"/>
              <a:t>Tom Spyrou has worked for over 30 years as an EDA Technologist and has gained extensive experience in areas including Static Timing Analysis, Logic Synthesis, Power Grid Analysis, Database Technology and Floor-planning. He has led the development of leading edge commercial engines and products such as </a:t>
            </a:r>
            <a:r>
              <a:rPr lang="en-US" dirty="0" err="1"/>
              <a:t>PrimeTime</a:t>
            </a:r>
            <a:r>
              <a:rPr lang="en-US" dirty="0"/>
              <a:t>, Voltage Storm, First Encounter, and the Open Access Database. Tom has been driving EDA algorithms to utilize parallel programming approaches with both multi-process and multi-threaded techniques. Tom is currently a Senior Principal Engineer at Intel in the Programmable Solutions business unit working on the Quartus FPGA compiler. He has a BS from Carnegie Mellon University in ECE and an MS from Santa Clara University.</a:t>
            </a:r>
          </a:p>
        </p:txBody>
      </p:sp>
      <p:sp>
        <p:nvSpPr>
          <p:cNvPr id="5" name="Slide Number Placeholder 4">
            <a:extLst>
              <a:ext uri="{FF2B5EF4-FFF2-40B4-BE49-F238E27FC236}">
                <a16:creationId xmlns:a16="http://schemas.microsoft.com/office/drawing/2014/main" id="{907C72E2-06C8-40EA-964E-47885B5B865B}"/>
              </a:ext>
            </a:extLst>
          </p:cNvPr>
          <p:cNvSpPr>
            <a:spLocks noGrp="1"/>
          </p:cNvSpPr>
          <p:nvPr>
            <p:ph type="sldNum" sz="quarter" idx="12"/>
          </p:nvPr>
        </p:nvSpPr>
        <p:spPr/>
        <p:txBody>
          <a:bodyPr/>
          <a:lstStyle/>
          <a:p>
            <a:fld id="{91FE4BFC-E868-4AC7-8EE1-542E38A62CC3}" type="slidenum">
              <a:rPr lang="en-US" smtClean="0"/>
              <a:pPr/>
              <a:t>2</a:t>
            </a:fld>
            <a:endParaRPr lang="en-US" dirty="0"/>
          </a:p>
        </p:txBody>
      </p:sp>
    </p:spTree>
    <p:extLst>
      <p:ext uri="{BB962C8B-B14F-4D97-AF65-F5344CB8AC3E}">
        <p14:creationId xmlns:p14="http://schemas.microsoft.com/office/powerpoint/2010/main" val="2955814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D6E43-3ADF-4FA8-B4AA-1B4BDED7E148}"/>
              </a:ext>
            </a:extLst>
          </p:cNvPr>
          <p:cNvSpPr>
            <a:spLocks noGrp="1"/>
          </p:cNvSpPr>
          <p:nvPr>
            <p:ph type="title"/>
          </p:nvPr>
        </p:nvSpPr>
        <p:spPr>
          <a:xfrm>
            <a:off x="1141413" y="341418"/>
            <a:ext cx="9905998" cy="1044027"/>
          </a:xfrm>
        </p:spPr>
        <p:txBody>
          <a:bodyPr/>
          <a:lstStyle/>
          <a:p>
            <a:r>
              <a:rPr lang="en-US" dirty="0"/>
              <a:t>The </a:t>
            </a:r>
            <a:r>
              <a:rPr lang="en-US" dirty="0" err="1"/>
              <a:t>eda</a:t>
            </a:r>
            <a:r>
              <a:rPr lang="en-US" dirty="0"/>
              <a:t> industry learning curve</a:t>
            </a:r>
          </a:p>
        </p:txBody>
      </p:sp>
      <p:sp>
        <p:nvSpPr>
          <p:cNvPr id="3" name="Content Placeholder 2">
            <a:extLst>
              <a:ext uri="{FF2B5EF4-FFF2-40B4-BE49-F238E27FC236}">
                <a16:creationId xmlns:a16="http://schemas.microsoft.com/office/drawing/2014/main" id="{D17FCEE1-003C-4592-BE7C-1983DCCF168B}"/>
              </a:ext>
            </a:extLst>
          </p:cNvPr>
          <p:cNvSpPr>
            <a:spLocks noGrp="1"/>
          </p:cNvSpPr>
          <p:nvPr>
            <p:ph idx="1"/>
          </p:nvPr>
        </p:nvSpPr>
        <p:spPr>
          <a:xfrm>
            <a:off x="1141412" y="1245749"/>
            <a:ext cx="9905999" cy="5002650"/>
          </a:xfrm>
        </p:spPr>
        <p:txBody>
          <a:bodyPr>
            <a:normAutofit lnSpcReduction="10000"/>
          </a:bodyPr>
          <a:lstStyle/>
          <a:p>
            <a:r>
              <a:rPr lang="en-US" dirty="0"/>
              <a:t>Commercial EDA has gone up a learning curve regarding how to architect the complex interactions between tools in the Synthesis, Place and Route tool chain</a:t>
            </a:r>
          </a:p>
          <a:p>
            <a:pPr lvl="1"/>
            <a:r>
              <a:rPr lang="en-US" dirty="0"/>
              <a:t>Some companies like IBM went up this learning curve ahead of this time line</a:t>
            </a:r>
          </a:p>
          <a:p>
            <a:r>
              <a:rPr lang="en-US" dirty="0"/>
              <a:t>1980’s - focus was on point tools connected by files</a:t>
            </a:r>
          </a:p>
          <a:p>
            <a:r>
              <a:rPr lang="en-US" dirty="0"/>
              <a:t>1990’s – pervasive timing driven steps required tight connection to timing</a:t>
            </a:r>
          </a:p>
          <a:p>
            <a:r>
              <a:rPr lang="en-US" dirty="0"/>
              <a:t>2000’s – tightly coupled algorithms on a shared incremental substrate</a:t>
            </a:r>
          </a:p>
          <a:p>
            <a:r>
              <a:rPr lang="en-US" dirty="0"/>
              <a:t>2010’s – Advanced node effects, parallel processing, hyper-optimization</a:t>
            </a:r>
          </a:p>
          <a:p>
            <a:endParaRPr lang="en-US" dirty="0"/>
          </a:p>
          <a:p>
            <a:r>
              <a:rPr lang="en-US" dirty="0"/>
              <a:t>"</a:t>
            </a:r>
            <a:r>
              <a:rPr lang="en-US" dirty="0" err="1"/>
              <a:t>OpenROAD</a:t>
            </a:r>
            <a:r>
              <a:rPr lang="en-US" dirty="0"/>
              <a:t>" alpha is targeting a "1980s" file-based flow</a:t>
            </a:r>
          </a:p>
          <a:p>
            <a:pPr lvl="1"/>
            <a:r>
              <a:rPr lang="en-US" dirty="0"/>
              <a:t>Except the placer which is integrating to </a:t>
            </a:r>
            <a:r>
              <a:rPr lang="en-US" dirty="0" err="1"/>
              <a:t>OpenSTA</a:t>
            </a:r>
            <a:r>
              <a:rPr lang="en-US" dirty="0"/>
              <a:t> directly sharing the data model</a:t>
            </a:r>
          </a:p>
        </p:txBody>
      </p:sp>
      <p:sp>
        <p:nvSpPr>
          <p:cNvPr id="4" name="Slide Number Placeholder 3">
            <a:extLst>
              <a:ext uri="{FF2B5EF4-FFF2-40B4-BE49-F238E27FC236}">
                <a16:creationId xmlns:a16="http://schemas.microsoft.com/office/drawing/2014/main" id="{479EC0E1-EADC-4978-B729-723DCB2429DF}"/>
              </a:ext>
            </a:extLst>
          </p:cNvPr>
          <p:cNvSpPr>
            <a:spLocks noGrp="1"/>
          </p:cNvSpPr>
          <p:nvPr>
            <p:ph type="sldNum" sz="quarter" idx="12"/>
          </p:nvPr>
        </p:nvSpPr>
        <p:spPr/>
        <p:txBody>
          <a:bodyPr/>
          <a:lstStyle/>
          <a:p>
            <a:fld id="{91FE4BFC-E868-4AC7-8EE1-542E38A62CC3}" type="slidenum">
              <a:rPr lang="en-US" smtClean="0"/>
              <a:pPr/>
              <a:t>3</a:t>
            </a:fld>
            <a:endParaRPr lang="en-US" dirty="0"/>
          </a:p>
        </p:txBody>
      </p:sp>
      <p:sp>
        <p:nvSpPr>
          <p:cNvPr id="5" name="Footer Placeholder 4">
            <a:extLst>
              <a:ext uri="{FF2B5EF4-FFF2-40B4-BE49-F238E27FC236}">
                <a16:creationId xmlns:a16="http://schemas.microsoft.com/office/drawing/2014/main" id="{E86BD61F-DFC4-4FE2-BE49-556BF0552A1A}"/>
              </a:ext>
            </a:extLst>
          </p:cNvPr>
          <p:cNvSpPr>
            <a:spLocks noGrp="1"/>
          </p:cNvSpPr>
          <p:nvPr>
            <p:ph type="ftr" sz="quarter" idx="11"/>
          </p:nvPr>
        </p:nvSpPr>
        <p:spPr>
          <a:xfrm>
            <a:off x="1141411" y="6074521"/>
            <a:ext cx="6239309" cy="365125"/>
          </a:xfrm>
        </p:spPr>
        <p:txBody>
          <a:bodyPr/>
          <a:lstStyle/>
          <a:p>
            <a:r>
              <a:rPr lang="en-US" dirty="0"/>
              <a:t>DAC 2019</a:t>
            </a:r>
          </a:p>
        </p:txBody>
      </p:sp>
    </p:spTree>
    <p:extLst>
      <p:ext uri="{BB962C8B-B14F-4D97-AF65-F5344CB8AC3E}">
        <p14:creationId xmlns:p14="http://schemas.microsoft.com/office/powerpoint/2010/main" val="436463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7496F-9238-4708-94BB-367281245FF4}"/>
              </a:ext>
            </a:extLst>
          </p:cNvPr>
          <p:cNvSpPr>
            <a:spLocks noGrp="1"/>
          </p:cNvSpPr>
          <p:nvPr>
            <p:ph type="title"/>
          </p:nvPr>
        </p:nvSpPr>
        <p:spPr>
          <a:xfrm>
            <a:off x="1141412" y="347817"/>
            <a:ext cx="9905998" cy="994622"/>
          </a:xfrm>
        </p:spPr>
        <p:txBody>
          <a:bodyPr/>
          <a:lstStyle/>
          <a:p>
            <a:r>
              <a:rPr lang="en-US" dirty="0"/>
              <a:t>Accelerating the open source community</a:t>
            </a:r>
          </a:p>
        </p:txBody>
      </p:sp>
      <p:sp>
        <p:nvSpPr>
          <p:cNvPr id="3" name="Content Placeholder 2">
            <a:extLst>
              <a:ext uri="{FF2B5EF4-FFF2-40B4-BE49-F238E27FC236}">
                <a16:creationId xmlns:a16="http://schemas.microsoft.com/office/drawing/2014/main" id="{35A29C7B-6DA6-4B65-B3C9-ADB80F4DEE48}"/>
              </a:ext>
            </a:extLst>
          </p:cNvPr>
          <p:cNvSpPr>
            <a:spLocks noGrp="1"/>
          </p:cNvSpPr>
          <p:nvPr>
            <p:ph idx="1"/>
          </p:nvPr>
        </p:nvSpPr>
        <p:spPr>
          <a:xfrm>
            <a:off x="1141411" y="1422615"/>
            <a:ext cx="9905999" cy="3891258"/>
          </a:xfrm>
        </p:spPr>
        <p:txBody>
          <a:bodyPr>
            <a:normAutofit fontScale="92500" lnSpcReduction="10000"/>
          </a:bodyPr>
          <a:lstStyle/>
          <a:p>
            <a:r>
              <a:rPr lang="en-US" dirty="0"/>
              <a:t>Study the architecture of the commercial tools for learned wisdom</a:t>
            </a:r>
          </a:p>
          <a:p>
            <a:r>
              <a:rPr lang="en-US" dirty="0"/>
              <a:t>Create a base for research which is credible for advancement</a:t>
            </a:r>
          </a:p>
          <a:p>
            <a:r>
              <a:rPr lang="en-US" dirty="0"/>
              <a:t>STA as an example</a:t>
            </a:r>
          </a:p>
          <a:p>
            <a:pPr lvl="1"/>
            <a:r>
              <a:rPr lang="en-US" dirty="0"/>
              <a:t>Robust SDC support, Multiple clock, timing exceptions with –through, CRPR</a:t>
            </a:r>
          </a:p>
          <a:p>
            <a:pPr lvl="1"/>
            <a:r>
              <a:rPr lang="en-US" dirty="0"/>
              <a:t>Efficiently Incremental including with CRPR</a:t>
            </a:r>
          </a:p>
          <a:p>
            <a:pPr lvl="1"/>
            <a:r>
              <a:rPr lang="en-US" dirty="0"/>
              <a:t>POCV, CCS, Noise analysis</a:t>
            </a:r>
          </a:p>
          <a:p>
            <a:pPr lvl="1"/>
            <a:r>
              <a:rPr lang="en-US" dirty="0"/>
              <a:t>Doesn’t need super fast PBA, IR drop aware delays, very advanced features</a:t>
            </a:r>
          </a:p>
          <a:p>
            <a:r>
              <a:rPr lang="en-US" dirty="0"/>
              <a:t>Healthy debate possible on the list. </a:t>
            </a:r>
          </a:p>
          <a:p>
            <a:pPr lvl="1"/>
            <a:r>
              <a:rPr lang="en-US" dirty="0"/>
              <a:t>Missing items must not invalidate the base algorithm or software architecture</a:t>
            </a:r>
          </a:p>
        </p:txBody>
      </p:sp>
      <p:sp>
        <p:nvSpPr>
          <p:cNvPr id="4" name="Slide Number Placeholder 3">
            <a:extLst>
              <a:ext uri="{FF2B5EF4-FFF2-40B4-BE49-F238E27FC236}">
                <a16:creationId xmlns:a16="http://schemas.microsoft.com/office/drawing/2014/main" id="{32A35146-9DCC-4FFF-AF40-F573FC93EE9F}"/>
              </a:ext>
            </a:extLst>
          </p:cNvPr>
          <p:cNvSpPr>
            <a:spLocks noGrp="1"/>
          </p:cNvSpPr>
          <p:nvPr>
            <p:ph type="sldNum" sz="quarter" idx="12"/>
          </p:nvPr>
        </p:nvSpPr>
        <p:spPr/>
        <p:txBody>
          <a:bodyPr/>
          <a:lstStyle/>
          <a:p>
            <a:fld id="{91FE4BFC-E868-4AC7-8EE1-542E38A62CC3}" type="slidenum">
              <a:rPr lang="en-US" smtClean="0"/>
              <a:pPr/>
              <a:t>4</a:t>
            </a:fld>
            <a:endParaRPr lang="en-US" dirty="0"/>
          </a:p>
        </p:txBody>
      </p:sp>
      <p:sp>
        <p:nvSpPr>
          <p:cNvPr id="5" name="Footer Placeholder 4">
            <a:extLst>
              <a:ext uri="{FF2B5EF4-FFF2-40B4-BE49-F238E27FC236}">
                <a16:creationId xmlns:a16="http://schemas.microsoft.com/office/drawing/2014/main" id="{70051BAC-E6A6-4A4F-B835-3CBFAEE0F2EC}"/>
              </a:ext>
            </a:extLst>
          </p:cNvPr>
          <p:cNvSpPr>
            <a:spLocks noGrp="1"/>
          </p:cNvSpPr>
          <p:nvPr>
            <p:ph type="ftr" sz="quarter" idx="11"/>
          </p:nvPr>
        </p:nvSpPr>
        <p:spPr>
          <a:xfrm>
            <a:off x="1141411" y="6174226"/>
            <a:ext cx="6239309" cy="365125"/>
          </a:xfrm>
        </p:spPr>
        <p:txBody>
          <a:bodyPr/>
          <a:lstStyle/>
          <a:p>
            <a:r>
              <a:rPr lang="en-US" dirty="0"/>
              <a:t>DAC 2019</a:t>
            </a:r>
          </a:p>
        </p:txBody>
      </p:sp>
      <p:sp>
        <p:nvSpPr>
          <p:cNvPr id="6" name="Rectangle 5">
            <a:extLst>
              <a:ext uri="{FF2B5EF4-FFF2-40B4-BE49-F238E27FC236}">
                <a16:creationId xmlns:a16="http://schemas.microsoft.com/office/drawing/2014/main" id="{D8B06083-9A67-4305-8C6B-DF50502BD6B1}"/>
              </a:ext>
            </a:extLst>
          </p:cNvPr>
          <p:cNvSpPr/>
          <p:nvPr/>
        </p:nvSpPr>
        <p:spPr>
          <a:xfrm>
            <a:off x="1883671" y="5572664"/>
            <a:ext cx="7921310" cy="601562"/>
          </a:xfrm>
          <a:prstGeom prst="rect">
            <a:avLst/>
          </a:prstGeom>
          <a:solidFill>
            <a:srgbClr val="00B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t>Is there interest in attending a commercial EDA tool architecture boot camp?</a:t>
            </a:r>
          </a:p>
        </p:txBody>
      </p:sp>
    </p:spTree>
    <p:extLst>
      <p:ext uri="{BB962C8B-B14F-4D97-AF65-F5344CB8AC3E}">
        <p14:creationId xmlns:p14="http://schemas.microsoft.com/office/powerpoint/2010/main" val="2550923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CD645-A5B0-4B84-88C6-468DD4392B10}"/>
              </a:ext>
            </a:extLst>
          </p:cNvPr>
          <p:cNvSpPr>
            <a:spLocks noGrp="1"/>
          </p:cNvSpPr>
          <p:nvPr>
            <p:ph type="title"/>
          </p:nvPr>
        </p:nvSpPr>
        <p:spPr>
          <a:xfrm>
            <a:off x="1141411" y="452263"/>
            <a:ext cx="9905998" cy="947046"/>
          </a:xfrm>
        </p:spPr>
        <p:txBody>
          <a:bodyPr/>
          <a:lstStyle/>
          <a:p>
            <a:r>
              <a:rPr lang="en-US" dirty="0"/>
              <a:t>Contribution reviews</a:t>
            </a:r>
          </a:p>
        </p:txBody>
      </p:sp>
      <p:sp>
        <p:nvSpPr>
          <p:cNvPr id="3" name="Content Placeholder 2">
            <a:extLst>
              <a:ext uri="{FF2B5EF4-FFF2-40B4-BE49-F238E27FC236}">
                <a16:creationId xmlns:a16="http://schemas.microsoft.com/office/drawing/2014/main" id="{EC2C799E-E381-4606-A25F-2267A11392C7}"/>
              </a:ext>
            </a:extLst>
          </p:cNvPr>
          <p:cNvSpPr>
            <a:spLocks noGrp="1"/>
          </p:cNvSpPr>
          <p:nvPr>
            <p:ph idx="1"/>
          </p:nvPr>
        </p:nvSpPr>
        <p:spPr>
          <a:xfrm>
            <a:off x="1141410" y="1657637"/>
            <a:ext cx="9905999" cy="4590762"/>
          </a:xfrm>
        </p:spPr>
        <p:txBody>
          <a:bodyPr>
            <a:normAutofit fontScale="92500"/>
          </a:bodyPr>
          <a:lstStyle/>
          <a:p>
            <a:r>
              <a:rPr lang="en-US" dirty="0"/>
              <a:t>Even new software can get have its quality eroded quickly</a:t>
            </a:r>
          </a:p>
          <a:p>
            <a:r>
              <a:rPr lang="en-US" dirty="0"/>
              <a:t>Constant review is required, modularity and readability are key</a:t>
            </a:r>
          </a:p>
          <a:p>
            <a:r>
              <a:rPr lang="en-US" dirty="0"/>
              <a:t>Some consistency in the set of reviewers who have a long term stake</a:t>
            </a:r>
          </a:p>
          <a:p>
            <a:r>
              <a:rPr lang="en-US" dirty="0"/>
              <a:t>Unit tests and benchmarks must be integral to the continuous integration framework</a:t>
            </a:r>
          </a:p>
          <a:p>
            <a:endParaRPr lang="en-US" dirty="0"/>
          </a:p>
          <a:p>
            <a:r>
              <a:rPr lang="en-US" b="1" u="sng" dirty="0"/>
              <a:t>It must fit into the architecture of the global system</a:t>
            </a:r>
          </a:p>
          <a:p>
            <a:pPr lvl="1"/>
            <a:r>
              <a:rPr lang="en-US" dirty="0"/>
              <a:t>Shared runtime hierarchical data model for STA and all timing driven algorithms</a:t>
            </a:r>
          </a:p>
          <a:p>
            <a:pPr lvl="1"/>
            <a:r>
              <a:rPr lang="en-US" dirty="0"/>
              <a:t>Common timing engine</a:t>
            </a:r>
          </a:p>
          <a:p>
            <a:pPr lvl="1"/>
            <a:r>
              <a:rPr lang="en-US" dirty="0"/>
              <a:t>Avoid limiting architectural mistakes like concentric circle architecture</a:t>
            </a:r>
          </a:p>
          <a:p>
            <a:endParaRPr lang="en-US" dirty="0"/>
          </a:p>
        </p:txBody>
      </p:sp>
      <p:sp>
        <p:nvSpPr>
          <p:cNvPr id="4" name="Slide Number Placeholder 3">
            <a:extLst>
              <a:ext uri="{FF2B5EF4-FFF2-40B4-BE49-F238E27FC236}">
                <a16:creationId xmlns:a16="http://schemas.microsoft.com/office/drawing/2014/main" id="{79982DB2-9DFD-43C8-808D-54BBB6163994}"/>
              </a:ext>
            </a:extLst>
          </p:cNvPr>
          <p:cNvSpPr>
            <a:spLocks noGrp="1"/>
          </p:cNvSpPr>
          <p:nvPr>
            <p:ph type="sldNum" sz="quarter" idx="12"/>
          </p:nvPr>
        </p:nvSpPr>
        <p:spPr/>
        <p:txBody>
          <a:bodyPr/>
          <a:lstStyle/>
          <a:p>
            <a:fld id="{91FE4BFC-E868-4AC7-8EE1-542E38A62CC3}" type="slidenum">
              <a:rPr lang="en-US" smtClean="0"/>
              <a:pPr/>
              <a:t>5</a:t>
            </a:fld>
            <a:endParaRPr lang="en-US" dirty="0"/>
          </a:p>
        </p:txBody>
      </p:sp>
      <p:sp>
        <p:nvSpPr>
          <p:cNvPr id="5" name="Footer Placeholder 4">
            <a:extLst>
              <a:ext uri="{FF2B5EF4-FFF2-40B4-BE49-F238E27FC236}">
                <a16:creationId xmlns:a16="http://schemas.microsoft.com/office/drawing/2014/main" id="{034772FF-B3BE-43FF-830B-DD0661B8D23F}"/>
              </a:ext>
            </a:extLst>
          </p:cNvPr>
          <p:cNvSpPr>
            <a:spLocks noGrp="1"/>
          </p:cNvSpPr>
          <p:nvPr>
            <p:ph type="ftr" sz="quarter" idx="11"/>
          </p:nvPr>
        </p:nvSpPr>
        <p:spPr/>
        <p:txBody>
          <a:bodyPr/>
          <a:lstStyle/>
          <a:p>
            <a:r>
              <a:rPr lang="en-US" dirty="0"/>
              <a:t>DAC 2019</a:t>
            </a:r>
          </a:p>
        </p:txBody>
      </p:sp>
    </p:spTree>
    <p:extLst>
      <p:ext uri="{BB962C8B-B14F-4D97-AF65-F5344CB8AC3E}">
        <p14:creationId xmlns:p14="http://schemas.microsoft.com/office/powerpoint/2010/main" val="196472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A56CA-15F5-4968-969E-759FC9081A3A}"/>
              </a:ext>
            </a:extLst>
          </p:cNvPr>
          <p:cNvSpPr>
            <a:spLocks noGrp="1"/>
          </p:cNvSpPr>
          <p:nvPr>
            <p:ph type="title"/>
          </p:nvPr>
        </p:nvSpPr>
        <p:spPr>
          <a:xfrm>
            <a:off x="1376941" y="297596"/>
            <a:ext cx="9905998" cy="758533"/>
          </a:xfrm>
        </p:spPr>
        <p:txBody>
          <a:bodyPr/>
          <a:lstStyle/>
          <a:p>
            <a:r>
              <a:rPr lang="en-US" dirty="0"/>
              <a:t>EDA Flow and data model</a:t>
            </a:r>
          </a:p>
        </p:txBody>
      </p:sp>
      <p:sp>
        <p:nvSpPr>
          <p:cNvPr id="4" name="Slide Number Placeholder 3">
            <a:extLst>
              <a:ext uri="{FF2B5EF4-FFF2-40B4-BE49-F238E27FC236}">
                <a16:creationId xmlns:a16="http://schemas.microsoft.com/office/drawing/2014/main" id="{52C6EF80-3A5C-45B0-8DF7-0EC804059E5A}"/>
              </a:ext>
            </a:extLst>
          </p:cNvPr>
          <p:cNvSpPr>
            <a:spLocks noGrp="1"/>
          </p:cNvSpPr>
          <p:nvPr>
            <p:ph type="sldNum" sz="quarter" idx="12"/>
          </p:nvPr>
        </p:nvSpPr>
        <p:spPr/>
        <p:txBody>
          <a:bodyPr/>
          <a:lstStyle/>
          <a:p>
            <a:fld id="{91FE4BFC-E868-4AC7-8EE1-542E38A62CC3}" type="slidenum">
              <a:rPr lang="en-US" smtClean="0"/>
              <a:pPr/>
              <a:t>6</a:t>
            </a:fld>
            <a:endParaRPr lang="en-US" dirty="0"/>
          </a:p>
        </p:txBody>
      </p:sp>
      <p:sp>
        <p:nvSpPr>
          <p:cNvPr id="5" name="Footer Placeholder 4">
            <a:extLst>
              <a:ext uri="{FF2B5EF4-FFF2-40B4-BE49-F238E27FC236}">
                <a16:creationId xmlns:a16="http://schemas.microsoft.com/office/drawing/2014/main" id="{616BED55-CAD2-4FD2-8C36-8FD71911CA7E}"/>
              </a:ext>
            </a:extLst>
          </p:cNvPr>
          <p:cNvSpPr>
            <a:spLocks noGrp="1"/>
          </p:cNvSpPr>
          <p:nvPr>
            <p:ph type="ftr" sz="quarter" idx="11"/>
          </p:nvPr>
        </p:nvSpPr>
        <p:spPr>
          <a:xfrm>
            <a:off x="2443733" y="5869420"/>
            <a:ext cx="6239309" cy="365125"/>
          </a:xfrm>
        </p:spPr>
        <p:txBody>
          <a:bodyPr/>
          <a:lstStyle/>
          <a:p>
            <a:r>
              <a:rPr lang="en-US"/>
              <a:t>Tau 2019</a:t>
            </a:r>
            <a:endParaRPr lang="en-US" dirty="0"/>
          </a:p>
        </p:txBody>
      </p:sp>
      <p:sp>
        <p:nvSpPr>
          <p:cNvPr id="6" name="Rectangle 5">
            <a:extLst>
              <a:ext uri="{FF2B5EF4-FFF2-40B4-BE49-F238E27FC236}">
                <a16:creationId xmlns:a16="http://schemas.microsoft.com/office/drawing/2014/main" id="{587DCAC0-0963-4B67-88B9-E16DB9AB9464}"/>
              </a:ext>
            </a:extLst>
          </p:cNvPr>
          <p:cNvSpPr/>
          <p:nvPr/>
        </p:nvSpPr>
        <p:spPr bwMode="auto">
          <a:xfrm>
            <a:off x="2056345" y="1363196"/>
            <a:ext cx="2019300" cy="112432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Technology</a:t>
            </a:r>
            <a:r>
              <a:rPr kumimoji="0" lang="en-US" sz="1800" b="0" i="0" u="none" strike="noStrike" cap="none" normalizeH="0" dirty="0">
                <a:ln>
                  <a:noFill/>
                </a:ln>
                <a:solidFill>
                  <a:schemeClr val="tx1"/>
                </a:solidFill>
                <a:effectLst/>
                <a:latin typeface="Arial" charset="0"/>
              </a:rPr>
              <a:t> I</a:t>
            </a:r>
            <a:r>
              <a:rPr kumimoji="0" lang="en-US" sz="1800" b="0" i="0" u="none" strike="noStrike" cap="none" normalizeH="0" baseline="0" dirty="0">
                <a:ln>
                  <a:noFill/>
                </a:ln>
                <a:solidFill>
                  <a:schemeClr val="tx1"/>
                </a:solidFill>
                <a:effectLst/>
                <a:latin typeface="Arial" charset="0"/>
              </a:rPr>
              <a:t>ndependent</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Synthesis</a:t>
            </a:r>
          </a:p>
          <a:p>
            <a:pPr algn="ctr" eaLnBrk="0" hangingPunct="0"/>
            <a:r>
              <a:rPr lang="en-US" dirty="0"/>
              <a:t>Optimization</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600ED53E-E61A-4E3F-B43B-315190CA03B2}"/>
              </a:ext>
            </a:extLst>
          </p:cNvPr>
          <p:cNvSpPr txBox="1"/>
          <p:nvPr/>
        </p:nvSpPr>
        <p:spPr>
          <a:xfrm>
            <a:off x="2777516" y="815530"/>
            <a:ext cx="731457" cy="646331"/>
          </a:xfrm>
          <a:prstGeom prst="rect">
            <a:avLst/>
          </a:prstGeom>
          <a:noFill/>
        </p:spPr>
        <p:txBody>
          <a:bodyPr wrap="square" rtlCol="0">
            <a:spAutoFit/>
          </a:bodyPr>
          <a:lstStyle/>
          <a:p>
            <a:r>
              <a:rPr lang="en-US" dirty="0"/>
              <a:t>RTL</a:t>
            </a:r>
          </a:p>
          <a:p>
            <a:endParaRPr lang="en-US" dirty="0"/>
          </a:p>
        </p:txBody>
      </p:sp>
      <p:cxnSp>
        <p:nvCxnSpPr>
          <p:cNvPr id="8" name="Straight Arrow Connector 7">
            <a:extLst>
              <a:ext uri="{FF2B5EF4-FFF2-40B4-BE49-F238E27FC236}">
                <a16:creationId xmlns:a16="http://schemas.microsoft.com/office/drawing/2014/main" id="{5B323195-FC1E-48C6-A77C-AD5D9C124546}"/>
              </a:ext>
            </a:extLst>
          </p:cNvPr>
          <p:cNvCxnSpPr>
            <a:endCxn id="6" idx="0"/>
          </p:cNvCxnSpPr>
          <p:nvPr/>
        </p:nvCxnSpPr>
        <p:spPr bwMode="auto">
          <a:xfrm>
            <a:off x="3065995" y="1131449"/>
            <a:ext cx="0" cy="231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9" name="Straight Arrow Connector 8">
            <a:extLst>
              <a:ext uri="{FF2B5EF4-FFF2-40B4-BE49-F238E27FC236}">
                <a16:creationId xmlns:a16="http://schemas.microsoft.com/office/drawing/2014/main" id="{30253267-4477-47DD-8029-99662C44C1CE}"/>
              </a:ext>
            </a:extLst>
          </p:cNvPr>
          <p:cNvCxnSpPr>
            <a:stCxn id="6" idx="2"/>
            <a:endCxn id="10" idx="0"/>
          </p:cNvCxnSpPr>
          <p:nvPr/>
        </p:nvCxnSpPr>
        <p:spPr bwMode="auto">
          <a:xfrm flipH="1">
            <a:off x="3062583" y="2487520"/>
            <a:ext cx="3412" cy="347623"/>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0" name="TextBox 9">
            <a:extLst>
              <a:ext uri="{FF2B5EF4-FFF2-40B4-BE49-F238E27FC236}">
                <a16:creationId xmlns:a16="http://schemas.microsoft.com/office/drawing/2014/main" id="{864689AC-4DFC-46F9-B6F4-7A7DBB9B2B98}"/>
              </a:ext>
            </a:extLst>
          </p:cNvPr>
          <p:cNvSpPr txBox="1"/>
          <p:nvPr/>
        </p:nvSpPr>
        <p:spPr>
          <a:xfrm>
            <a:off x="2210318" y="2835143"/>
            <a:ext cx="1704530" cy="923330"/>
          </a:xfrm>
          <a:prstGeom prst="rect">
            <a:avLst/>
          </a:prstGeom>
          <a:noFill/>
        </p:spPr>
        <p:txBody>
          <a:bodyPr wrap="square" rtlCol="0">
            <a:spAutoFit/>
          </a:bodyPr>
          <a:lstStyle/>
          <a:p>
            <a:pPr algn="ctr"/>
            <a:r>
              <a:rPr lang="en-US" dirty="0"/>
              <a:t>Generic</a:t>
            </a:r>
          </a:p>
          <a:p>
            <a:pPr algn="ctr"/>
            <a:r>
              <a:rPr lang="en-US" dirty="0"/>
              <a:t>Technology</a:t>
            </a:r>
          </a:p>
          <a:p>
            <a:pPr algn="ctr"/>
            <a:r>
              <a:rPr lang="en-US" dirty="0"/>
              <a:t>Folded </a:t>
            </a:r>
            <a:r>
              <a:rPr lang="en-US" dirty="0" err="1"/>
              <a:t>Netlist</a:t>
            </a:r>
            <a:endParaRPr lang="en-US" dirty="0"/>
          </a:p>
        </p:txBody>
      </p:sp>
      <p:sp>
        <p:nvSpPr>
          <p:cNvPr id="11" name="Rectangle 10">
            <a:extLst>
              <a:ext uri="{FF2B5EF4-FFF2-40B4-BE49-F238E27FC236}">
                <a16:creationId xmlns:a16="http://schemas.microsoft.com/office/drawing/2014/main" id="{03C2814F-1361-473D-9F4C-9F73BF5DE127}"/>
              </a:ext>
            </a:extLst>
          </p:cNvPr>
          <p:cNvSpPr/>
          <p:nvPr/>
        </p:nvSpPr>
        <p:spPr bwMode="auto">
          <a:xfrm>
            <a:off x="2058864" y="4005950"/>
            <a:ext cx="2019300" cy="642879"/>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Technology</a:t>
            </a:r>
            <a:r>
              <a:rPr kumimoji="0" lang="en-US" sz="1800" b="0" i="0" u="none" strike="noStrike" cap="none" normalizeH="0" dirty="0">
                <a:ln>
                  <a:noFill/>
                </a:ln>
                <a:solidFill>
                  <a:schemeClr val="tx1"/>
                </a:solidFill>
                <a:effectLst/>
                <a:latin typeface="Arial" charset="0"/>
              </a:rPr>
              <a:t> Mapping</a:t>
            </a:r>
          </a:p>
        </p:txBody>
      </p:sp>
      <p:cxnSp>
        <p:nvCxnSpPr>
          <p:cNvPr id="12" name="Straight Arrow Connector 11">
            <a:extLst>
              <a:ext uri="{FF2B5EF4-FFF2-40B4-BE49-F238E27FC236}">
                <a16:creationId xmlns:a16="http://schemas.microsoft.com/office/drawing/2014/main" id="{7D68CF2F-1CE3-48BE-9E78-21B858DAA46D}"/>
              </a:ext>
            </a:extLst>
          </p:cNvPr>
          <p:cNvCxnSpPr/>
          <p:nvPr/>
        </p:nvCxnSpPr>
        <p:spPr bwMode="auto">
          <a:xfrm>
            <a:off x="3068514" y="3774203"/>
            <a:ext cx="0" cy="231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3" name="Straight Arrow Connector 12">
            <a:extLst>
              <a:ext uri="{FF2B5EF4-FFF2-40B4-BE49-F238E27FC236}">
                <a16:creationId xmlns:a16="http://schemas.microsoft.com/office/drawing/2014/main" id="{3FCB5AD8-1769-4903-8906-15A64B57B72E}"/>
              </a:ext>
            </a:extLst>
          </p:cNvPr>
          <p:cNvCxnSpPr/>
          <p:nvPr/>
        </p:nvCxnSpPr>
        <p:spPr bwMode="auto">
          <a:xfrm flipH="1">
            <a:off x="3059171" y="4637811"/>
            <a:ext cx="3412" cy="2947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4" name="TextBox 13">
            <a:extLst>
              <a:ext uri="{FF2B5EF4-FFF2-40B4-BE49-F238E27FC236}">
                <a16:creationId xmlns:a16="http://schemas.microsoft.com/office/drawing/2014/main" id="{34B715D0-0B82-4186-A1F3-6D25689ACBB3}"/>
              </a:ext>
            </a:extLst>
          </p:cNvPr>
          <p:cNvSpPr txBox="1"/>
          <p:nvPr/>
        </p:nvSpPr>
        <p:spPr>
          <a:xfrm>
            <a:off x="2364291" y="4877089"/>
            <a:ext cx="1389759" cy="1754326"/>
          </a:xfrm>
          <a:prstGeom prst="rect">
            <a:avLst/>
          </a:prstGeom>
          <a:noFill/>
        </p:spPr>
        <p:txBody>
          <a:bodyPr wrap="square" rtlCol="0">
            <a:spAutoFit/>
          </a:bodyPr>
          <a:lstStyle/>
          <a:p>
            <a:pPr algn="ctr"/>
            <a:r>
              <a:rPr lang="en-US" dirty="0"/>
              <a:t>Technology</a:t>
            </a:r>
          </a:p>
          <a:p>
            <a:pPr algn="ctr"/>
            <a:r>
              <a:rPr lang="en-US" dirty="0"/>
              <a:t>Dependent</a:t>
            </a:r>
          </a:p>
          <a:p>
            <a:pPr algn="ctr"/>
            <a:r>
              <a:rPr lang="en-US"/>
              <a:t>Unfolded</a:t>
            </a:r>
            <a:endParaRPr lang="en-US" dirty="0"/>
          </a:p>
          <a:p>
            <a:pPr algn="ctr"/>
            <a:r>
              <a:rPr lang="en-US" dirty="0" err="1"/>
              <a:t>Netlist</a:t>
            </a:r>
            <a:endParaRPr lang="en-US" dirty="0"/>
          </a:p>
          <a:p>
            <a:pPr algn="ctr"/>
            <a:r>
              <a:rPr lang="en-US" dirty="0"/>
              <a:t>With Graph</a:t>
            </a:r>
          </a:p>
          <a:p>
            <a:pPr algn="ctr"/>
            <a:r>
              <a:rPr lang="en-US" dirty="0"/>
              <a:t>Overlay</a:t>
            </a:r>
          </a:p>
        </p:txBody>
      </p:sp>
      <p:sp>
        <p:nvSpPr>
          <p:cNvPr id="15" name="Rectangle 14">
            <a:extLst>
              <a:ext uri="{FF2B5EF4-FFF2-40B4-BE49-F238E27FC236}">
                <a16:creationId xmlns:a16="http://schemas.microsoft.com/office/drawing/2014/main" id="{068DC075-A5C2-4E71-84C2-99C94C84442D}"/>
              </a:ext>
            </a:extLst>
          </p:cNvPr>
          <p:cNvSpPr/>
          <p:nvPr/>
        </p:nvSpPr>
        <p:spPr bwMode="auto">
          <a:xfrm>
            <a:off x="4490965" y="1367811"/>
            <a:ext cx="2019300" cy="112432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dirty="0"/>
              <a:t>Timing Driven P&amp;R</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6" name="Straight Arrow Connector 15">
            <a:extLst>
              <a:ext uri="{FF2B5EF4-FFF2-40B4-BE49-F238E27FC236}">
                <a16:creationId xmlns:a16="http://schemas.microsoft.com/office/drawing/2014/main" id="{430C4449-02A0-4DCE-A783-938FF7AB9870}"/>
              </a:ext>
            </a:extLst>
          </p:cNvPr>
          <p:cNvCxnSpPr>
            <a:endCxn id="15" idx="0"/>
          </p:cNvCxnSpPr>
          <p:nvPr/>
        </p:nvCxnSpPr>
        <p:spPr bwMode="auto">
          <a:xfrm>
            <a:off x="5500615" y="1136064"/>
            <a:ext cx="0" cy="231747"/>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7" name="TextBox 16">
            <a:extLst>
              <a:ext uri="{FF2B5EF4-FFF2-40B4-BE49-F238E27FC236}">
                <a16:creationId xmlns:a16="http://schemas.microsoft.com/office/drawing/2014/main" id="{6DF801B0-8A81-4820-A4D7-A42EBCA06DED}"/>
              </a:ext>
            </a:extLst>
          </p:cNvPr>
          <p:cNvSpPr txBox="1"/>
          <p:nvPr/>
        </p:nvSpPr>
        <p:spPr>
          <a:xfrm>
            <a:off x="4497789" y="2817628"/>
            <a:ext cx="1950867" cy="1754326"/>
          </a:xfrm>
          <a:prstGeom prst="rect">
            <a:avLst/>
          </a:prstGeom>
          <a:noFill/>
        </p:spPr>
        <p:txBody>
          <a:bodyPr wrap="square" rtlCol="0">
            <a:spAutoFit/>
          </a:bodyPr>
          <a:lstStyle/>
          <a:p>
            <a:pPr algn="ctr"/>
            <a:r>
              <a:rPr lang="en-US" dirty="0"/>
              <a:t>Technology</a:t>
            </a:r>
          </a:p>
          <a:p>
            <a:pPr algn="ctr"/>
            <a:r>
              <a:rPr lang="en-US" dirty="0"/>
              <a:t>Dependent</a:t>
            </a:r>
          </a:p>
          <a:p>
            <a:pPr algn="ctr"/>
            <a:r>
              <a:rPr lang="en-US" dirty="0" err="1"/>
              <a:t>Uniquified</a:t>
            </a:r>
            <a:endParaRPr lang="en-US" dirty="0"/>
          </a:p>
          <a:p>
            <a:pPr algn="ctr"/>
            <a:r>
              <a:rPr lang="en-US" dirty="0" err="1"/>
              <a:t>Netlist</a:t>
            </a:r>
            <a:endParaRPr lang="en-US" dirty="0"/>
          </a:p>
          <a:p>
            <a:pPr algn="ctr"/>
            <a:r>
              <a:rPr lang="en-US" dirty="0"/>
              <a:t>Graph/ Physical</a:t>
            </a:r>
          </a:p>
          <a:p>
            <a:pPr algn="ctr"/>
            <a:r>
              <a:rPr lang="en-US" dirty="0"/>
              <a:t>Overlay</a:t>
            </a:r>
          </a:p>
        </p:txBody>
      </p:sp>
      <p:cxnSp>
        <p:nvCxnSpPr>
          <p:cNvPr id="18" name="Straight Arrow Connector 17">
            <a:extLst>
              <a:ext uri="{FF2B5EF4-FFF2-40B4-BE49-F238E27FC236}">
                <a16:creationId xmlns:a16="http://schemas.microsoft.com/office/drawing/2014/main" id="{1579AD0D-589A-42CD-B45E-083DD067340F}"/>
              </a:ext>
            </a:extLst>
          </p:cNvPr>
          <p:cNvCxnSpPr/>
          <p:nvPr/>
        </p:nvCxnSpPr>
        <p:spPr bwMode="auto">
          <a:xfrm flipH="1">
            <a:off x="5500615" y="2518903"/>
            <a:ext cx="3412" cy="2947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19" name="Rectangle 18">
            <a:extLst>
              <a:ext uri="{FF2B5EF4-FFF2-40B4-BE49-F238E27FC236}">
                <a16:creationId xmlns:a16="http://schemas.microsoft.com/office/drawing/2014/main" id="{383306EC-6E92-4C59-92AD-53EF443713C9}"/>
              </a:ext>
            </a:extLst>
          </p:cNvPr>
          <p:cNvSpPr/>
          <p:nvPr/>
        </p:nvSpPr>
        <p:spPr bwMode="auto">
          <a:xfrm>
            <a:off x="4497789" y="4824114"/>
            <a:ext cx="2019300" cy="1124324"/>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eaLnBrk="0" hangingPunct="0"/>
            <a:r>
              <a:rPr lang="en-US" dirty="0"/>
              <a:t>Timing Driven</a:t>
            </a:r>
          </a:p>
          <a:p>
            <a:pPr algn="ctr" eaLnBrk="0" hangingPunct="0"/>
            <a:r>
              <a:rPr lang="en-US" dirty="0"/>
              <a:t>Physical Optimization</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20" name="Straight Arrow Connector 19">
            <a:extLst>
              <a:ext uri="{FF2B5EF4-FFF2-40B4-BE49-F238E27FC236}">
                <a16:creationId xmlns:a16="http://schemas.microsoft.com/office/drawing/2014/main" id="{E28AA6D6-0115-424C-8AC5-55F1A9184C20}"/>
              </a:ext>
            </a:extLst>
          </p:cNvPr>
          <p:cNvCxnSpPr/>
          <p:nvPr/>
        </p:nvCxnSpPr>
        <p:spPr bwMode="auto">
          <a:xfrm flipH="1">
            <a:off x="5504027" y="4529389"/>
            <a:ext cx="3412" cy="294725"/>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21" name="Content Placeholder 2">
            <a:extLst>
              <a:ext uri="{FF2B5EF4-FFF2-40B4-BE49-F238E27FC236}">
                <a16:creationId xmlns:a16="http://schemas.microsoft.com/office/drawing/2014/main" id="{CB376752-2863-48C6-A37C-E897E49D6DC6}"/>
              </a:ext>
            </a:extLst>
          </p:cNvPr>
          <p:cNvSpPr>
            <a:spLocks noGrp="1"/>
          </p:cNvSpPr>
          <p:nvPr>
            <p:ph idx="1"/>
          </p:nvPr>
        </p:nvSpPr>
        <p:spPr>
          <a:xfrm>
            <a:off x="7686033" y="1369434"/>
            <a:ext cx="2842872" cy="4715583"/>
          </a:xfrm>
        </p:spPr>
        <p:txBody>
          <a:bodyPr>
            <a:normAutofit fontScale="92500" lnSpcReduction="10000"/>
          </a:bodyPr>
          <a:lstStyle/>
          <a:p>
            <a:pPr marL="0" indent="0">
              <a:buNone/>
            </a:pPr>
            <a:r>
              <a:rPr lang="en-US" sz="2400" dirty="0"/>
              <a:t>Each step in the flow requires different data and abstractions</a:t>
            </a:r>
          </a:p>
          <a:p>
            <a:pPr marL="0" indent="0">
              <a:buNone/>
            </a:pPr>
            <a:endParaRPr lang="en-US" sz="2400" dirty="0"/>
          </a:p>
          <a:p>
            <a:pPr marL="0" indent="0">
              <a:buNone/>
            </a:pPr>
            <a:r>
              <a:rPr lang="en-US" sz="2400" dirty="0"/>
              <a:t>The same </a:t>
            </a:r>
            <a:r>
              <a:rPr lang="en-US" sz="2400" dirty="0" err="1"/>
              <a:t>netlist</a:t>
            </a:r>
            <a:r>
              <a:rPr lang="en-US" sz="2400" dirty="0"/>
              <a:t> schema can be used as a base for all other information</a:t>
            </a:r>
          </a:p>
          <a:p>
            <a:pPr marL="0" indent="0">
              <a:buNone/>
            </a:pPr>
            <a:endParaRPr lang="en-US" sz="2400" dirty="0"/>
          </a:p>
          <a:p>
            <a:pPr marL="0" indent="0">
              <a:buNone/>
            </a:pPr>
            <a:r>
              <a:rPr lang="en-US" sz="2400" dirty="0"/>
              <a:t>Avoid separate schema for each step in the flow</a:t>
            </a:r>
            <a:endParaRPr lang="en-US" sz="1600" dirty="0"/>
          </a:p>
          <a:p>
            <a:pPr lvl="1"/>
            <a:endParaRPr lang="en-US" sz="1600" dirty="0"/>
          </a:p>
          <a:p>
            <a:endParaRPr lang="en-US" sz="2400" dirty="0"/>
          </a:p>
          <a:p>
            <a:pPr marL="457200" lvl="1" indent="0">
              <a:buNone/>
            </a:pPr>
            <a:endParaRPr lang="en-US" sz="1600" dirty="0"/>
          </a:p>
        </p:txBody>
      </p:sp>
    </p:spTree>
    <p:extLst>
      <p:ext uri="{BB962C8B-B14F-4D97-AF65-F5344CB8AC3E}">
        <p14:creationId xmlns:p14="http://schemas.microsoft.com/office/powerpoint/2010/main" val="87209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F65BA-07EA-4E09-BC79-BC091E6A5D37}"/>
              </a:ext>
            </a:extLst>
          </p:cNvPr>
          <p:cNvSpPr>
            <a:spLocks noGrp="1"/>
          </p:cNvSpPr>
          <p:nvPr>
            <p:ph type="title"/>
          </p:nvPr>
        </p:nvSpPr>
        <p:spPr>
          <a:xfrm>
            <a:off x="1473200" y="51780"/>
            <a:ext cx="9905998" cy="1200329"/>
          </a:xfrm>
        </p:spPr>
        <p:txBody>
          <a:bodyPr/>
          <a:lstStyle/>
          <a:p>
            <a:r>
              <a:rPr lang="en-US" dirty="0"/>
              <a:t>Incremental architecture shared netlist</a:t>
            </a:r>
          </a:p>
        </p:txBody>
      </p:sp>
      <p:sp>
        <p:nvSpPr>
          <p:cNvPr id="4" name="Slide Number Placeholder 3">
            <a:extLst>
              <a:ext uri="{FF2B5EF4-FFF2-40B4-BE49-F238E27FC236}">
                <a16:creationId xmlns:a16="http://schemas.microsoft.com/office/drawing/2014/main" id="{EA206D89-BB18-4401-86C2-4D79C9C5E2DF}"/>
              </a:ext>
            </a:extLst>
          </p:cNvPr>
          <p:cNvSpPr>
            <a:spLocks noGrp="1"/>
          </p:cNvSpPr>
          <p:nvPr>
            <p:ph type="sldNum" sz="quarter" idx="12"/>
          </p:nvPr>
        </p:nvSpPr>
        <p:spPr/>
        <p:txBody>
          <a:bodyPr/>
          <a:lstStyle/>
          <a:p>
            <a:fld id="{91FE4BFC-E868-4AC7-8EE1-542E38A62CC3}" type="slidenum">
              <a:rPr lang="en-US" smtClean="0"/>
              <a:pPr/>
              <a:t>7</a:t>
            </a:fld>
            <a:endParaRPr lang="en-US" dirty="0"/>
          </a:p>
        </p:txBody>
      </p:sp>
      <p:sp>
        <p:nvSpPr>
          <p:cNvPr id="5" name="Footer Placeholder 4">
            <a:extLst>
              <a:ext uri="{FF2B5EF4-FFF2-40B4-BE49-F238E27FC236}">
                <a16:creationId xmlns:a16="http://schemas.microsoft.com/office/drawing/2014/main" id="{E8DB5D9C-541F-4EBE-B737-F4A479B67522}"/>
              </a:ext>
            </a:extLst>
          </p:cNvPr>
          <p:cNvSpPr>
            <a:spLocks noGrp="1"/>
          </p:cNvSpPr>
          <p:nvPr>
            <p:ph type="ftr" sz="quarter" idx="11"/>
          </p:nvPr>
        </p:nvSpPr>
        <p:spPr>
          <a:xfrm>
            <a:off x="3233451" y="6146520"/>
            <a:ext cx="6239309" cy="365125"/>
          </a:xfrm>
        </p:spPr>
        <p:txBody>
          <a:bodyPr/>
          <a:lstStyle/>
          <a:p>
            <a:r>
              <a:rPr lang="en-US"/>
              <a:t>Tau 2019</a:t>
            </a:r>
            <a:endParaRPr lang="en-US" dirty="0"/>
          </a:p>
        </p:txBody>
      </p:sp>
      <p:sp>
        <p:nvSpPr>
          <p:cNvPr id="6" name="Rectangle 5">
            <a:extLst>
              <a:ext uri="{FF2B5EF4-FFF2-40B4-BE49-F238E27FC236}">
                <a16:creationId xmlns:a16="http://schemas.microsoft.com/office/drawing/2014/main" id="{BE9C0C72-A38F-4045-81C0-9E605DCBD098}"/>
              </a:ext>
            </a:extLst>
          </p:cNvPr>
          <p:cNvSpPr/>
          <p:nvPr/>
        </p:nvSpPr>
        <p:spPr bwMode="auto">
          <a:xfrm>
            <a:off x="3412840" y="4873345"/>
            <a:ext cx="4851400" cy="76200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Shared Netlist </a:t>
            </a:r>
            <a:r>
              <a:rPr lang="en-US" dirty="0">
                <a:latin typeface="Arial" charset="0"/>
              </a:rPr>
              <a:t>or abstract network adapter</a:t>
            </a:r>
            <a:endParaRPr kumimoji="0" lang="en-US" sz="1800" b="0" i="0" u="none" strike="noStrike" cap="none" normalizeH="0" baseline="0" dirty="0">
              <a:ln>
                <a:noFill/>
              </a:ln>
              <a:solidFill>
                <a:schemeClr val="tx1"/>
              </a:solidFill>
              <a:effectLst/>
              <a:latin typeface="Arial" charset="0"/>
            </a:endParaRPr>
          </a:p>
        </p:txBody>
      </p:sp>
      <p:sp>
        <p:nvSpPr>
          <p:cNvPr id="7" name="Rectangle 6">
            <a:extLst>
              <a:ext uri="{FF2B5EF4-FFF2-40B4-BE49-F238E27FC236}">
                <a16:creationId xmlns:a16="http://schemas.microsoft.com/office/drawing/2014/main" id="{7D7EE4C9-2CD1-4F63-9D98-D941F64FE955}"/>
              </a:ext>
            </a:extLst>
          </p:cNvPr>
          <p:cNvSpPr/>
          <p:nvPr/>
        </p:nvSpPr>
        <p:spPr bwMode="auto">
          <a:xfrm>
            <a:off x="3755740" y="3095345"/>
            <a:ext cx="2019300" cy="76200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Timer</a:t>
            </a:r>
          </a:p>
        </p:txBody>
      </p:sp>
      <p:sp>
        <p:nvSpPr>
          <p:cNvPr id="8" name="Rectangle 7">
            <a:extLst>
              <a:ext uri="{FF2B5EF4-FFF2-40B4-BE49-F238E27FC236}">
                <a16:creationId xmlns:a16="http://schemas.microsoft.com/office/drawing/2014/main" id="{A3241117-5B7C-4252-8D88-B3D7C3E2CE73}"/>
              </a:ext>
            </a:extLst>
          </p:cNvPr>
          <p:cNvSpPr/>
          <p:nvPr/>
        </p:nvSpPr>
        <p:spPr bwMode="auto">
          <a:xfrm>
            <a:off x="5597240" y="1101445"/>
            <a:ext cx="2019300" cy="76200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Synthesis</a:t>
            </a:r>
          </a:p>
        </p:txBody>
      </p:sp>
      <p:sp>
        <p:nvSpPr>
          <p:cNvPr id="9" name="Rectangle 8">
            <a:extLst>
              <a:ext uri="{FF2B5EF4-FFF2-40B4-BE49-F238E27FC236}">
                <a16:creationId xmlns:a16="http://schemas.microsoft.com/office/drawing/2014/main" id="{E31A258C-51AF-4520-A673-1C50251D6F2B}"/>
              </a:ext>
            </a:extLst>
          </p:cNvPr>
          <p:cNvSpPr/>
          <p:nvPr/>
        </p:nvSpPr>
        <p:spPr bwMode="auto">
          <a:xfrm>
            <a:off x="7807040" y="3095345"/>
            <a:ext cx="2019300" cy="76200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P&amp;R</a:t>
            </a:r>
          </a:p>
        </p:txBody>
      </p:sp>
      <p:sp>
        <p:nvSpPr>
          <p:cNvPr id="10" name="TextBox 9">
            <a:extLst>
              <a:ext uri="{FF2B5EF4-FFF2-40B4-BE49-F238E27FC236}">
                <a16:creationId xmlns:a16="http://schemas.microsoft.com/office/drawing/2014/main" id="{A5C0945C-C086-4ED1-879C-C3A609436ABC}"/>
              </a:ext>
            </a:extLst>
          </p:cNvPr>
          <p:cNvSpPr txBox="1"/>
          <p:nvPr/>
        </p:nvSpPr>
        <p:spPr>
          <a:xfrm>
            <a:off x="5940140" y="1863446"/>
            <a:ext cx="1762021" cy="1200329"/>
          </a:xfrm>
          <a:prstGeom prst="rect">
            <a:avLst/>
          </a:prstGeom>
          <a:noFill/>
        </p:spPr>
        <p:txBody>
          <a:bodyPr wrap="square" rtlCol="0">
            <a:spAutoFit/>
          </a:bodyPr>
          <a:lstStyle/>
          <a:p>
            <a:r>
              <a:rPr lang="en-US" dirty="0" err="1"/>
              <a:t>Netlist</a:t>
            </a:r>
            <a:endParaRPr lang="en-US" dirty="0"/>
          </a:p>
          <a:p>
            <a:r>
              <a:rPr lang="en-US" dirty="0"/>
              <a:t>changes</a:t>
            </a:r>
          </a:p>
          <a:p>
            <a:r>
              <a:rPr lang="en-US" dirty="0"/>
              <a:t>via </a:t>
            </a:r>
            <a:r>
              <a:rPr lang="en-US" dirty="0" err="1"/>
              <a:t>api</a:t>
            </a:r>
            <a:endParaRPr lang="en-US" dirty="0"/>
          </a:p>
          <a:p>
            <a:endParaRPr lang="en-US" dirty="0"/>
          </a:p>
        </p:txBody>
      </p:sp>
      <p:cxnSp>
        <p:nvCxnSpPr>
          <p:cNvPr id="11" name="Straight Arrow Connector 10">
            <a:extLst>
              <a:ext uri="{FF2B5EF4-FFF2-40B4-BE49-F238E27FC236}">
                <a16:creationId xmlns:a16="http://schemas.microsoft.com/office/drawing/2014/main" id="{9E50DF62-AE6B-4DC4-AB7A-749584EE346E}"/>
              </a:ext>
            </a:extLst>
          </p:cNvPr>
          <p:cNvCxnSpPr/>
          <p:nvPr/>
        </p:nvCxnSpPr>
        <p:spPr bwMode="auto">
          <a:xfrm flipV="1">
            <a:off x="3933540" y="3870045"/>
            <a:ext cx="12700" cy="9906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 name="TextBox 11">
            <a:extLst>
              <a:ext uri="{FF2B5EF4-FFF2-40B4-BE49-F238E27FC236}">
                <a16:creationId xmlns:a16="http://schemas.microsoft.com/office/drawing/2014/main" id="{D13B369E-BC73-4105-B47F-B51B60DB1AEC}"/>
              </a:ext>
            </a:extLst>
          </p:cNvPr>
          <p:cNvSpPr txBox="1"/>
          <p:nvPr/>
        </p:nvSpPr>
        <p:spPr>
          <a:xfrm>
            <a:off x="3908140" y="4162145"/>
            <a:ext cx="1762021" cy="646331"/>
          </a:xfrm>
          <a:prstGeom prst="rect">
            <a:avLst/>
          </a:prstGeom>
          <a:noFill/>
        </p:spPr>
        <p:txBody>
          <a:bodyPr wrap="none" rtlCol="0">
            <a:spAutoFit/>
          </a:bodyPr>
          <a:lstStyle/>
          <a:p>
            <a:r>
              <a:rPr lang="en-US" dirty="0" err="1"/>
              <a:t>Netlist</a:t>
            </a:r>
            <a:r>
              <a:rPr lang="en-US" dirty="0"/>
              <a:t> changes</a:t>
            </a:r>
          </a:p>
          <a:p>
            <a:r>
              <a:rPr lang="en-US" dirty="0"/>
              <a:t>callback</a:t>
            </a:r>
          </a:p>
        </p:txBody>
      </p:sp>
      <p:cxnSp>
        <p:nvCxnSpPr>
          <p:cNvPr id="13" name="Straight Arrow Connector 12">
            <a:extLst>
              <a:ext uri="{FF2B5EF4-FFF2-40B4-BE49-F238E27FC236}">
                <a16:creationId xmlns:a16="http://schemas.microsoft.com/office/drawing/2014/main" id="{67B9FA32-3595-4BC4-8CFB-93969D05D9DE}"/>
              </a:ext>
            </a:extLst>
          </p:cNvPr>
          <p:cNvCxnSpPr/>
          <p:nvPr/>
        </p:nvCxnSpPr>
        <p:spPr bwMode="auto">
          <a:xfrm flipH="1">
            <a:off x="5965540" y="1876145"/>
            <a:ext cx="12700" cy="30099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 name="Straight Arrow Connector 13">
            <a:extLst>
              <a:ext uri="{FF2B5EF4-FFF2-40B4-BE49-F238E27FC236}">
                <a16:creationId xmlns:a16="http://schemas.microsoft.com/office/drawing/2014/main" id="{737791DD-4BA7-46D5-8731-0095CFB4EFE2}"/>
              </a:ext>
            </a:extLst>
          </p:cNvPr>
          <p:cNvCxnSpPr/>
          <p:nvPr/>
        </p:nvCxnSpPr>
        <p:spPr bwMode="auto">
          <a:xfrm flipV="1">
            <a:off x="8022940" y="3870045"/>
            <a:ext cx="12700" cy="9906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5" name="TextBox 14">
            <a:extLst>
              <a:ext uri="{FF2B5EF4-FFF2-40B4-BE49-F238E27FC236}">
                <a16:creationId xmlns:a16="http://schemas.microsoft.com/office/drawing/2014/main" id="{10CBC196-376E-434E-8E5D-9B263443D7C4}"/>
              </a:ext>
            </a:extLst>
          </p:cNvPr>
          <p:cNvSpPr txBox="1"/>
          <p:nvPr/>
        </p:nvSpPr>
        <p:spPr>
          <a:xfrm>
            <a:off x="6918040" y="3895445"/>
            <a:ext cx="1056700" cy="923330"/>
          </a:xfrm>
          <a:prstGeom prst="rect">
            <a:avLst/>
          </a:prstGeom>
          <a:noFill/>
        </p:spPr>
        <p:txBody>
          <a:bodyPr wrap="none" rtlCol="0">
            <a:spAutoFit/>
          </a:bodyPr>
          <a:lstStyle/>
          <a:p>
            <a:r>
              <a:rPr lang="en-US" dirty="0" err="1"/>
              <a:t>Netlist</a:t>
            </a:r>
            <a:endParaRPr lang="en-US" dirty="0"/>
          </a:p>
          <a:p>
            <a:r>
              <a:rPr lang="en-US" dirty="0"/>
              <a:t>changes</a:t>
            </a:r>
          </a:p>
          <a:p>
            <a:r>
              <a:rPr lang="en-US" dirty="0"/>
              <a:t>callback</a:t>
            </a:r>
          </a:p>
        </p:txBody>
      </p:sp>
      <p:sp>
        <p:nvSpPr>
          <p:cNvPr id="16" name="Rectangle 15">
            <a:extLst>
              <a:ext uri="{FF2B5EF4-FFF2-40B4-BE49-F238E27FC236}">
                <a16:creationId xmlns:a16="http://schemas.microsoft.com/office/drawing/2014/main" id="{9AA664DE-D1C6-4D62-875D-A53ED5F173CB}"/>
              </a:ext>
            </a:extLst>
          </p:cNvPr>
          <p:cNvSpPr/>
          <p:nvPr/>
        </p:nvSpPr>
        <p:spPr bwMode="auto">
          <a:xfrm>
            <a:off x="2434940" y="1368145"/>
            <a:ext cx="2019300" cy="76200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Delay Calc</a:t>
            </a:r>
          </a:p>
        </p:txBody>
      </p:sp>
      <p:cxnSp>
        <p:nvCxnSpPr>
          <p:cNvPr id="17" name="Straight Arrow Connector 16">
            <a:extLst>
              <a:ext uri="{FF2B5EF4-FFF2-40B4-BE49-F238E27FC236}">
                <a16:creationId xmlns:a16="http://schemas.microsoft.com/office/drawing/2014/main" id="{8DB1CDAA-5C13-44AE-84CC-3043029018CC}"/>
              </a:ext>
            </a:extLst>
          </p:cNvPr>
          <p:cNvCxnSpPr/>
          <p:nvPr/>
        </p:nvCxnSpPr>
        <p:spPr bwMode="auto">
          <a:xfrm flipV="1">
            <a:off x="3958940" y="2117445"/>
            <a:ext cx="12700" cy="9906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8" name="TextBox 17">
            <a:extLst>
              <a:ext uri="{FF2B5EF4-FFF2-40B4-BE49-F238E27FC236}">
                <a16:creationId xmlns:a16="http://schemas.microsoft.com/office/drawing/2014/main" id="{B8D7B4F2-7296-40AF-88A7-D7629AA8CFD7}"/>
              </a:ext>
            </a:extLst>
          </p:cNvPr>
          <p:cNvSpPr txBox="1"/>
          <p:nvPr/>
        </p:nvSpPr>
        <p:spPr>
          <a:xfrm>
            <a:off x="3933540" y="2409545"/>
            <a:ext cx="1467068" cy="646331"/>
          </a:xfrm>
          <a:prstGeom prst="rect">
            <a:avLst/>
          </a:prstGeom>
          <a:noFill/>
        </p:spPr>
        <p:txBody>
          <a:bodyPr wrap="none" rtlCol="0">
            <a:spAutoFit/>
          </a:bodyPr>
          <a:lstStyle/>
          <a:p>
            <a:r>
              <a:rPr lang="en-US" dirty="0"/>
              <a:t>Need delays</a:t>
            </a:r>
          </a:p>
          <a:p>
            <a:r>
              <a:rPr lang="en-US" dirty="0"/>
              <a:t>for a stage</a:t>
            </a:r>
          </a:p>
        </p:txBody>
      </p:sp>
      <p:sp>
        <p:nvSpPr>
          <p:cNvPr id="19" name="Rectangle 18">
            <a:extLst>
              <a:ext uri="{FF2B5EF4-FFF2-40B4-BE49-F238E27FC236}">
                <a16:creationId xmlns:a16="http://schemas.microsoft.com/office/drawing/2014/main" id="{00FEBB34-8966-4CCB-8873-ABF7F9D320C1}"/>
              </a:ext>
            </a:extLst>
          </p:cNvPr>
          <p:cNvSpPr/>
          <p:nvPr/>
        </p:nvSpPr>
        <p:spPr bwMode="auto">
          <a:xfrm>
            <a:off x="2523840" y="5635345"/>
            <a:ext cx="7353300" cy="762000"/>
          </a:xfrm>
          <a:prstGeom prst="rect">
            <a:avLst/>
          </a:prstGeom>
          <a:solidFill>
            <a:schemeClr val="bg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Shared Physical </a:t>
            </a:r>
            <a:r>
              <a:rPr lang="en-US" dirty="0">
                <a:latin typeface="Arial" charset="0"/>
              </a:rPr>
              <a:t>or data model adapter</a:t>
            </a:r>
            <a:endParaRPr kumimoji="0" lang="en-US" sz="1800" b="0" i="0" u="none" strike="noStrike" cap="none" normalizeH="0" baseline="0" dirty="0">
              <a:ln>
                <a:noFill/>
              </a:ln>
              <a:solidFill>
                <a:schemeClr val="tx1"/>
              </a:solidFill>
              <a:effectLst/>
              <a:latin typeface="Arial" charset="0"/>
            </a:endParaRPr>
          </a:p>
        </p:txBody>
      </p:sp>
      <p:sp>
        <p:nvSpPr>
          <p:cNvPr id="20" name="TextBox 19">
            <a:extLst>
              <a:ext uri="{FF2B5EF4-FFF2-40B4-BE49-F238E27FC236}">
                <a16:creationId xmlns:a16="http://schemas.microsoft.com/office/drawing/2014/main" id="{DC6F1093-4663-4512-9B61-4567D6862C72}"/>
              </a:ext>
            </a:extLst>
          </p:cNvPr>
          <p:cNvSpPr txBox="1"/>
          <p:nvPr/>
        </p:nvSpPr>
        <p:spPr>
          <a:xfrm>
            <a:off x="2498440" y="2358746"/>
            <a:ext cx="1066800" cy="1200329"/>
          </a:xfrm>
          <a:prstGeom prst="rect">
            <a:avLst/>
          </a:prstGeom>
          <a:noFill/>
        </p:spPr>
        <p:txBody>
          <a:bodyPr wrap="square" rtlCol="0">
            <a:spAutoFit/>
          </a:bodyPr>
          <a:lstStyle/>
          <a:p>
            <a:r>
              <a:rPr lang="en-US" dirty="0"/>
              <a:t>Location</a:t>
            </a:r>
          </a:p>
          <a:p>
            <a:r>
              <a:rPr lang="en-US" dirty="0"/>
              <a:t>And Routing</a:t>
            </a:r>
          </a:p>
          <a:p>
            <a:endParaRPr lang="en-US" dirty="0"/>
          </a:p>
        </p:txBody>
      </p:sp>
      <p:cxnSp>
        <p:nvCxnSpPr>
          <p:cNvPr id="21" name="Straight Arrow Connector 20">
            <a:extLst>
              <a:ext uri="{FF2B5EF4-FFF2-40B4-BE49-F238E27FC236}">
                <a16:creationId xmlns:a16="http://schemas.microsoft.com/office/drawing/2014/main" id="{56FF1FAC-CF15-4065-B76E-8DC27AB7CE56}"/>
              </a:ext>
            </a:extLst>
          </p:cNvPr>
          <p:cNvCxnSpPr/>
          <p:nvPr/>
        </p:nvCxnSpPr>
        <p:spPr bwMode="auto">
          <a:xfrm>
            <a:off x="2549240" y="2117445"/>
            <a:ext cx="0" cy="3543300"/>
          </a:xfrm>
          <a:prstGeom prst="straightConnector1">
            <a:avLst/>
          </a:prstGeom>
          <a:solidFill>
            <a:schemeClr val="accent1"/>
          </a:solidFill>
          <a:ln w="25400" cap="flat" cmpd="sng" algn="ctr">
            <a:solidFill>
              <a:schemeClr val="tx1"/>
            </a:solidFill>
            <a:prstDash val="solid"/>
            <a:round/>
            <a:headEnd type="triangle" w="med" len="med"/>
            <a:tailEnd type="none"/>
          </a:ln>
          <a:effectLst/>
        </p:spPr>
      </p:cxnSp>
      <p:cxnSp>
        <p:nvCxnSpPr>
          <p:cNvPr id="22" name="Straight Arrow Connector 21">
            <a:extLst>
              <a:ext uri="{FF2B5EF4-FFF2-40B4-BE49-F238E27FC236}">
                <a16:creationId xmlns:a16="http://schemas.microsoft.com/office/drawing/2014/main" id="{339AC0D1-9055-4296-B124-8A7138AA7B91}"/>
              </a:ext>
            </a:extLst>
          </p:cNvPr>
          <p:cNvCxnSpPr/>
          <p:nvPr/>
        </p:nvCxnSpPr>
        <p:spPr bwMode="auto">
          <a:xfrm>
            <a:off x="8696040" y="3857345"/>
            <a:ext cx="25400" cy="17907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23" name="TextBox 22">
            <a:extLst>
              <a:ext uri="{FF2B5EF4-FFF2-40B4-BE49-F238E27FC236}">
                <a16:creationId xmlns:a16="http://schemas.microsoft.com/office/drawing/2014/main" id="{6E9137C8-21DC-4FA6-8EC9-E75148394BAD}"/>
              </a:ext>
            </a:extLst>
          </p:cNvPr>
          <p:cNvSpPr txBox="1"/>
          <p:nvPr/>
        </p:nvSpPr>
        <p:spPr>
          <a:xfrm>
            <a:off x="8734140" y="3958945"/>
            <a:ext cx="1608133" cy="646331"/>
          </a:xfrm>
          <a:prstGeom prst="rect">
            <a:avLst/>
          </a:prstGeom>
          <a:noFill/>
        </p:spPr>
        <p:txBody>
          <a:bodyPr wrap="none" rtlCol="0">
            <a:spAutoFit/>
          </a:bodyPr>
          <a:lstStyle/>
          <a:p>
            <a:r>
              <a:rPr lang="en-US" dirty="0"/>
              <a:t>New location</a:t>
            </a:r>
          </a:p>
          <a:p>
            <a:r>
              <a:rPr lang="en-US" dirty="0"/>
              <a:t>and/or routing</a:t>
            </a:r>
          </a:p>
        </p:txBody>
      </p:sp>
    </p:spTree>
    <p:extLst>
      <p:ext uri="{BB962C8B-B14F-4D97-AF65-F5344CB8AC3E}">
        <p14:creationId xmlns:p14="http://schemas.microsoft.com/office/powerpoint/2010/main" val="16068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050D1-4BF6-43EC-A49D-60D74E8867BF}"/>
              </a:ext>
            </a:extLst>
          </p:cNvPr>
          <p:cNvSpPr>
            <a:spLocks noGrp="1"/>
          </p:cNvSpPr>
          <p:nvPr>
            <p:ph type="title"/>
          </p:nvPr>
        </p:nvSpPr>
        <p:spPr>
          <a:xfrm>
            <a:off x="1141412" y="283003"/>
            <a:ext cx="9905998" cy="813467"/>
          </a:xfrm>
        </p:spPr>
        <p:txBody>
          <a:bodyPr/>
          <a:lstStyle/>
          <a:p>
            <a:r>
              <a:rPr lang="en-US" dirty="0"/>
              <a:t>EDA needs open source</a:t>
            </a:r>
          </a:p>
        </p:txBody>
      </p:sp>
      <p:sp>
        <p:nvSpPr>
          <p:cNvPr id="3" name="Content Placeholder 2">
            <a:extLst>
              <a:ext uri="{FF2B5EF4-FFF2-40B4-BE49-F238E27FC236}">
                <a16:creationId xmlns:a16="http://schemas.microsoft.com/office/drawing/2014/main" id="{53602B0E-87DA-42F0-AD02-B252F54A1D86}"/>
              </a:ext>
            </a:extLst>
          </p:cNvPr>
          <p:cNvSpPr>
            <a:spLocks noGrp="1"/>
          </p:cNvSpPr>
          <p:nvPr>
            <p:ph idx="1"/>
          </p:nvPr>
        </p:nvSpPr>
        <p:spPr>
          <a:xfrm>
            <a:off x="1141411" y="1121919"/>
            <a:ext cx="9905999" cy="5453077"/>
          </a:xfrm>
        </p:spPr>
        <p:txBody>
          <a:bodyPr>
            <a:normAutofit fontScale="92500" lnSpcReduction="20000"/>
          </a:bodyPr>
          <a:lstStyle/>
          <a:p>
            <a:r>
              <a:rPr lang="en-US" dirty="0"/>
              <a:t>Many important points were covered yesterday.</a:t>
            </a:r>
          </a:p>
          <a:p>
            <a:r>
              <a:rPr lang="en-US" dirty="0"/>
              <a:t>Allow high risk of failure experimentation</a:t>
            </a:r>
          </a:p>
          <a:p>
            <a:pPr lvl="1"/>
            <a:r>
              <a:rPr lang="en-US" dirty="0"/>
              <a:t>Parallel algorithm whose single thread performance may be poor</a:t>
            </a:r>
          </a:p>
          <a:p>
            <a:pPr lvl="1"/>
            <a:r>
              <a:rPr lang="en-US" dirty="0"/>
              <a:t>No one asks </a:t>
            </a:r>
            <a:r>
              <a:rPr lang="en-US" dirty="0" err="1"/>
              <a:t>facebook</a:t>
            </a:r>
            <a:r>
              <a:rPr lang="en-US" dirty="0"/>
              <a:t> how long a single processor would take to traverse the graph</a:t>
            </a:r>
          </a:p>
          <a:p>
            <a:r>
              <a:rPr lang="en-US" dirty="0"/>
              <a:t>Allow research to be relevant to the commercial product core algorithms</a:t>
            </a:r>
          </a:p>
          <a:p>
            <a:endParaRPr lang="en-US" dirty="0"/>
          </a:p>
          <a:p>
            <a:r>
              <a:rPr lang="en-US" dirty="0"/>
              <a:t>How will the feature roadmap be determined? </a:t>
            </a:r>
          </a:p>
          <a:p>
            <a:pPr lvl="1"/>
            <a:r>
              <a:rPr lang="en-US" dirty="0"/>
              <a:t>User feedback works well but long term visibility for planning is also needed.</a:t>
            </a:r>
          </a:p>
          <a:p>
            <a:endParaRPr lang="en-US" dirty="0"/>
          </a:p>
          <a:p>
            <a:r>
              <a:rPr lang="en-US" dirty="0"/>
              <a:t>How will contributions be made (especially with </a:t>
            </a:r>
            <a:r>
              <a:rPr lang="en-US"/>
              <a:t>permissive licenses)</a:t>
            </a:r>
            <a:endParaRPr lang="en-US" dirty="0"/>
          </a:p>
          <a:p>
            <a:pPr lvl="1"/>
            <a:r>
              <a:rPr lang="en-US" dirty="0"/>
              <a:t>Will contributors for their own versions or work to integrate to the main branch</a:t>
            </a:r>
          </a:p>
          <a:p>
            <a:pPr lvl="1"/>
            <a:r>
              <a:rPr lang="en-US" dirty="0"/>
              <a:t>How will integrating be managed, how will architectural integrity be maintained</a:t>
            </a:r>
          </a:p>
          <a:p>
            <a:pPr lvl="1"/>
            <a:r>
              <a:rPr lang="en-US" dirty="0"/>
              <a:t>Balance the needs of local fast progress with maintaining a great system</a:t>
            </a:r>
          </a:p>
          <a:p>
            <a:pPr lvl="1"/>
            <a:endParaRPr lang="en-US" dirty="0"/>
          </a:p>
          <a:p>
            <a:endParaRPr lang="en-US" dirty="0"/>
          </a:p>
          <a:p>
            <a:endParaRPr lang="en-US" dirty="0"/>
          </a:p>
          <a:p>
            <a:pPr lvl="1"/>
            <a:endParaRPr lang="en-US" dirty="0"/>
          </a:p>
          <a:p>
            <a:endParaRPr lang="en-US" dirty="0"/>
          </a:p>
        </p:txBody>
      </p:sp>
      <p:sp>
        <p:nvSpPr>
          <p:cNvPr id="4" name="Slide Number Placeholder 3">
            <a:extLst>
              <a:ext uri="{FF2B5EF4-FFF2-40B4-BE49-F238E27FC236}">
                <a16:creationId xmlns:a16="http://schemas.microsoft.com/office/drawing/2014/main" id="{07989A15-8DE2-4522-999F-8955C7C328D2}"/>
              </a:ext>
            </a:extLst>
          </p:cNvPr>
          <p:cNvSpPr>
            <a:spLocks noGrp="1"/>
          </p:cNvSpPr>
          <p:nvPr>
            <p:ph type="sldNum" sz="quarter" idx="12"/>
          </p:nvPr>
        </p:nvSpPr>
        <p:spPr/>
        <p:txBody>
          <a:bodyPr/>
          <a:lstStyle/>
          <a:p>
            <a:fld id="{91FE4BFC-E868-4AC7-8EE1-542E38A62CC3}" type="slidenum">
              <a:rPr lang="en-US" smtClean="0"/>
              <a:pPr/>
              <a:t>8</a:t>
            </a:fld>
            <a:endParaRPr lang="en-US" dirty="0"/>
          </a:p>
        </p:txBody>
      </p:sp>
      <p:sp>
        <p:nvSpPr>
          <p:cNvPr id="5" name="Footer Placeholder 4">
            <a:extLst>
              <a:ext uri="{FF2B5EF4-FFF2-40B4-BE49-F238E27FC236}">
                <a16:creationId xmlns:a16="http://schemas.microsoft.com/office/drawing/2014/main" id="{4C9ADBC6-6A98-4E72-B203-E60D19FB80F5}"/>
              </a:ext>
            </a:extLst>
          </p:cNvPr>
          <p:cNvSpPr>
            <a:spLocks noGrp="1"/>
          </p:cNvSpPr>
          <p:nvPr>
            <p:ph type="ftr" sz="quarter" idx="11"/>
          </p:nvPr>
        </p:nvSpPr>
        <p:spPr>
          <a:xfrm>
            <a:off x="1141411" y="6269761"/>
            <a:ext cx="6239309" cy="365125"/>
          </a:xfrm>
        </p:spPr>
        <p:txBody>
          <a:bodyPr/>
          <a:lstStyle/>
          <a:p>
            <a:r>
              <a:rPr lang="en-US" dirty="0"/>
              <a:t>DAC 2019</a:t>
            </a:r>
          </a:p>
        </p:txBody>
      </p:sp>
    </p:spTree>
    <p:extLst>
      <p:ext uri="{BB962C8B-B14F-4D97-AF65-F5344CB8AC3E}">
        <p14:creationId xmlns:p14="http://schemas.microsoft.com/office/powerpoint/2010/main" val="22192603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Default Theme">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3.xml><?xml version="1.0" encoding="utf-8"?>
<a:theme xmlns:a="http://schemas.openxmlformats.org/drawingml/2006/main" name="Debjit_Template_2014">
  <a:themeElements>
    <a:clrScheme name="Debjit_Template_20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bjit_Template_2014">
      <a:majorFont>
        <a:latin typeface="Calibri"/>
        <a:ea typeface=""/>
        <a:cs typeface="Times New Roman"/>
      </a:majorFont>
      <a:minorFont>
        <a:latin typeface="Calibri"/>
        <a:ea typeface=""/>
        <a:cs typeface="Times New Rom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200" b="0" i="0" u="none" strike="noStrike" cap="none" normalizeH="0" baseline="0" smtClean="0">
            <a:ln>
              <a:noFill/>
            </a:ln>
            <a:solidFill>
              <a:schemeClr val="tx1"/>
            </a:solidFill>
            <a:effectLst/>
            <a:latin typeface="Verdana" panose="020B0604030504040204" pitchFamily="34" charset="0"/>
            <a:cs typeface="Arial" panose="020B0604020202020204" pitchFamily="34" charset="0"/>
          </a:defRPr>
        </a:defPPr>
      </a:lstStyle>
    </a:lnDef>
    <a:txDef>
      <a:spPr bwMode="auto">
        <a:noFill/>
        <a:ln w="19050">
          <a:solidFill>
            <a:srgbClr val="0000CC"/>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defPPr eaLnBrk="1" hangingPunct="1">
          <a:buFont typeface="Wingdings" panose="05000000000000000000" pitchFamily="2" charset="2"/>
          <a:buNone/>
          <a:defRPr/>
        </a:defPPr>
      </a:lstStyle>
    </a:txDef>
  </a:objectDefaults>
  <a:extraClrSchemeLst>
    <a:extraClrScheme>
      <a:clrScheme name="Debjit_Template_201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bjit_Template_201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bjit_Template_201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bjit_Template_201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bjit_Template_201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bjit_Template_201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bjit_Template_201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bjit_Template_201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bjit_Template_201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bjit_Template_201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bjit_Template_201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bjit_Template_201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inha_TAU15_PPT.ppt [Compatibility Mode]" id="{43E4E11B-70D5-4532-A348-568870DCB55E}" vid="{4794C1FC-7A0D-4D22-A051-A4C6D5524B9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2021</TotalTime>
  <Words>689</Words>
  <Application>Microsoft Office PowerPoint</Application>
  <PresentationFormat>Widescreen</PresentationFormat>
  <Paragraphs>125</Paragraphs>
  <Slides>8</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8</vt:i4>
      </vt:variant>
    </vt:vector>
  </HeadingPairs>
  <TitlesOfParts>
    <vt:vector size="18" baseType="lpstr">
      <vt:lpstr>Arial</vt:lpstr>
      <vt:lpstr>Calibri</vt:lpstr>
      <vt:lpstr>Intel Clear</vt:lpstr>
      <vt:lpstr>Times New Roman</vt:lpstr>
      <vt:lpstr>Trebuchet MS</vt:lpstr>
      <vt:lpstr>Tw Cen MT</vt:lpstr>
      <vt:lpstr>Wingdings</vt:lpstr>
      <vt:lpstr>Circuit</vt:lpstr>
      <vt:lpstr>Default Theme</vt:lpstr>
      <vt:lpstr>Debjit_Template_2014</vt:lpstr>
      <vt:lpstr>Open source academic  eda software</vt:lpstr>
      <vt:lpstr>Tom Spyrou</vt:lpstr>
      <vt:lpstr>The eda industry learning curve</vt:lpstr>
      <vt:lpstr>Accelerating the open source community</vt:lpstr>
      <vt:lpstr>Contribution reviews</vt:lpstr>
      <vt:lpstr>EDA Flow and data model</vt:lpstr>
      <vt:lpstr>Incremental architecture shared netlist</vt:lpstr>
      <vt:lpstr>EDA needs open 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Tau 2017</dc:title>
  <dc:creator>Christian Lutkemeyer</dc:creator>
  <cp:keywords>CTPClassification=CTP_NT</cp:keywords>
  <cp:lastModifiedBy>Spyrou, Tom</cp:lastModifiedBy>
  <cp:revision>102</cp:revision>
  <dcterms:created xsi:type="dcterms:W3CDTF">2016-12-07T19:21:30Z</dcterms:created>
  <dcterms:modified xsi:type="dcterms:W3CDTF">2019-06-05T17:50:36Z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f81f10a4-2fc8-4050-b59d-eb158f15562b</vt:lpwstr>
  </property>
  <property fmtid="{D5CDD505-2E9C-101B-9397-08002B2CF9AE}" pid="3" name="CTP_TimeStamp">
    <vt:lpwstr>2019-06-05 17:50:36Z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