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5" r:id="rId1"/>
  </p:sldMasterIdLst>
  <p:notesMasterIdLst>
    <p:notesMasterId r:id="rId8"/>
  </p:notesMasterIdLst>
  <p:handoutMasterIdLst>
    <p:handoutMasterId r:id="rId9"/>
  </p:handoutMasterIdLst>
  <p:sldIdLst>
    <p:sldId id="937" r:id="rId2"/>
    <p:sldId id="959" r:id="rId3"/>
    <p:sldId id="960" r:id="rId4"/>
    <p:sldId id="961" r:id="rId5"/>
    <p:sldId id="962" r:id="rId6"/>
    <p:sldId id="963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reza Shafaei" initials="AS" lastIdx="1" clrIdx="0"/>
  <p:cmAuthor id="2" name="Coenrad Fourie" initials="CF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299"/>
    <a:srgbClr val="0000FF"/>
    <a:srgbClr val="FBE4D5"/>
    <a:srgbClr val="CC0000"/>
    <a:srgbClr val="990000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61" autoAdjust="0"/>
    <p:restoredTop sz="96821" autoAdjust="0"/>
  </p:normalViewPr>
  <p:slideViewPr>
    <p:cSldViewPr snapToGrid="0">
      <p:cViewPr varScale="1">
        <p:scale>
          <a:sx n="74" d="100"/>
          <a:sy n="74" d="100"/>
        </p:scale>
        <p:origin x="1221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680" y="-68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6539A7-CC9A-41A1-A3A8-49C9A785BBF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EFE67E-D19B-4DB7-B348-0A27CFB7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9E48D9-12D1-4D71-8293-71434D8C350E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8DC504-FA96-4B8A-A761-91E2BEC63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4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AIG: And Inverter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NPN-Class : two functions F and G are NPN-equivalent or belong to the same NPN-class, if F can be achieved from G by Negation, Permutation of its inputs or Negation of its output.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C504-FA96-4B8A-A761-91E2BEC63A7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7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524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524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536"/>
            <a:ext cx="822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676400" cy="329184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524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0520"/>
            <a:ext cx="4038600" cy="4851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0520"/>
            <a:ext cx="4038600" cy="4851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524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6002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6002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524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1"/>
            <a:ext cx="2139696" cy="152055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33400"/>
            <a:ext cx="5715000" cy="5836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524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533400"/>
            <a:ext cx="31810" cy="5836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142680" cy="1524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533400"/>
            <a:ext cx="5904390" cy="580525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524000" cy="3291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698" y="44869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2232"/>
            <a:ext cx="8229600" cy="4954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514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/>
              <a:t>ColdFlux,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0556"/>
            <a:ext cx="8229600" cy="283616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IDE Integration of Superconducting Electronic CAD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676400" cy="329184"/>
          </a:xfrm>
        </p:spPr>
        <p:txBody>
          <a:bodyPr/>
          <a:lstStyle/>
          <a:p>
            <a:pPr eaLnBrk="1" latinLnBrk="0" hangingPunct="1"/>
            <a:r>
              <a:rPr lang="en-US" altLang="zh-CN" dirty="0"/>
              <a:t>June</a:t>
            </a:r>
            <a:r>
              <a:rPr lang="en-US" dirty="0"/>
              <a:t>, 2019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CA2D0EA-C37A-4F9F-88E1-4709D825C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01440"/>
            <a:ext cx="8229600" cy="257556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err="1"/>
              <a:t>Yanzhi</a:t>
            </a:r>
            <a:r>
              <a:rPr lang="en-US" altLang="zh-CN" dirty="0"/>
              <a:t> Wang</a:t>
            </a:r>
          </a:p>
          <a:p>
            <a:pPr marL="0" indent="0" algn="ctr">
              <a:buNone/>
            </a:pPr>
            <a:r>
              <a:rPr lang="en-US" altLang="zh-CN" dirty="0"/>
              <a:t>Assistant Professor</a:t>
            </a:r>
          </a:p>
          <a:p>
            <a:pPr marL="0" indent="0" algn="ctr">
              <a:buNone/>
            </a:pPr>
            <a:r>
              <a:rPr lang="en-US" altLang="zh-CN" dirty="0"/>
              <a:t>Northeastern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64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953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Our current IDE development supports all the following open-source tools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Schematic editor: XIC-E (WR-spice)</a:t>
            </a:r>
            <a:endParaRPr lang="zh-CN" altLang="zh-CN" dirty="0"/>
          </a:p>
          <a:p>
            <a:pPr lvl="1">
              <a:spcAft>
                <a:spcPts val="1200"/>
              </a:spcAft>
            </a:pPr>
            <a:r>
              <a:rPr lang="en-US" altLang="zh-CN" dirty="0"/>
              <a:t>Layout editor: XIC (WR-spice physical view) / </a:t>
            </a:r>
            <a:r>
              <a:rPr lang="en-US" altLang="zh-CN" dirty="0" err="1"/>
              <a:t>InductEX</a:t>
            </a:r>
            <a:endParaRPr lang="zh-CN" altLang="zh-CN" dirty="0"/>
          </a:p>
          <a:p>
            <a:pPr lvl="1">
              <a:spcAft>
                <a:spcPts val="1200"/>
              </a:spcAft>
            </a:pPr>
            <a:r>
              <a:rPr lang="en-US" altLang="zh-CN" dirty="0"/>
              <a:t>Analog simulator: </a:t>
            </a:r>
            <a:r>
              <a:rPr lang="en-US" altLang="zh-CN" dirty="0" err="1"/>
              <a:t>JoSIM</a:t>
            </a:r>
            <a:r>
              <a:rPr lang="en-US" altLang="zh-CN" dirty="0"/>
              <a:t>, JSIM, WR-spice</a:t>
            </a:r>
            <a:endParaRPr lang="zh-CN" altLang="zh-CN" dirty="0"/>
          </a:p>
          <a:p>
            <a:pPr lvl="1">
              <a:spcAft>
                <a:spcPts val="1200"/>
              </a:spcAft>
            </a:pPr>
            <a:r>
              <a:rPr lang="en-US" altLang="zh-CN" dirty="0"/>
              <a:t>Digital simulator: Icarus-Verilog and </a:t>
            </a:r>
            <a:r>
              <a:rPr lang="en-US" altLang="zh-CN" dirty="0" err="1"/>
              <a:t>gtkwave</a:t>
            </a:r>
            <a:endParaRPr lang="zh-CN" altLang="zh-CN" dirty="0"/>
          </a:p>
          <a:p>
            <a:pPr lvl="1">
              <a:spcAft>
                <a:spcPts val="1200"/>
              </a:spcAft>
            </a:pPr>
            <a:r>
              <a:rPr lang="en-US" altLang="zh-CN" dirty="0"/>
              <a:t>Synthesis: ABC, our logic synthesis tool</a:t>
            </a:r>
            <a:endParaRPr lang="zh-CN" altLang="zh-CN" dirty="0"/>
          </a:p>
          <a:p>
            <a:pPr lvl="1">
              <a:spcAft>
                <a:spcPts val="1200"/>
              </a:spcAft>
            </a:pPr>
            <a:r>
              <a:rPr lang="en-US" altLang="zh-CN" dirty="0"/>
              <a:t>Routing and placement: </a:t>
            </a:r>
            <a:r>
              <a:rPr lang="en-US" altLang="zh-CN" dirty="0" err="1"/>
              <a:t>qPALACE</a:t>
            </a:r>
            <a:r>
              <a:rPr lang="en-US" altLang="zh-CN" dirty="0"/>
              <a:t> (USC), our tool under development</a:t>
            </a:r>
            <a:endParaRPr lang="zh-CN" altLang="zh-CN" dirty="0"/>
          </a:p>
          <a:p>
            <a:pPr lvl="1">
              <a:spcAft>
                <a:spcPts val="1200"/>
              </a:spcAft>
            </a:pPr>
            <a:r>
              <a:rPr lang="en-US" altLang="zh-CN" dirty="0"/>
              <a:t>Timing analysis: </a:t>
            </a:r>
            <a:r>
              <a:rPr lang="en-US" altLang="zh-CN" dirty="0" err="1"/>
              <a:t>TimEx</a:t>
            </a:r>
            <a:r>
              <a:rPr lang="en-US" altLang="zh-CN" dirty="0"/>
              <a:t>*, AQFPTX</a:t>
            </a:r>
            <a:endParaRPr lang="zh-CN" altLang="zh-CN" dirty="0"/>
          </a:p>
          <a:p>
            <a:pPr lvl="1">
              <a:spcAft>
                <a:spcPts val="1200"/>
              </a:spcAft>
            </a:pP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676400" cy="329184"/>
          </a:xfrm>
        </p:spPr>
        <p:txBody>
          <a:bodyPr/>
          <a:lstStyle/>
          <a:p>
            <a:pPr eaLnBrk="1" latinLnBrk="0" hangingPunct="1"/>
            <a:r>
              <a:rPr lang="en-US" dirty="0"/>
              <a:t>June, 2019</a:t>
            </a:r>
          </a:p>
        </p:txBody>
      </p:sp>
    </p:spTree>
    <p:extLst>
      <p:ext uri="{BB962C8B-B14F-4D97-AF65-F5344CB8AC3E}">
        <p14:creationId xmlns:p14="http://schemas.microsoft.com/office/powerpoint/2010/main" val="408652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Demonstration of IDE: Q-Palace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676400" cy="329184"/>
          </a:xfrm>
        </p:spPr>
        <p:txBody>
          <a:bodyPr/>
          <a:lstStyle/>
          <a:p>
            <a:pPr eaLnBrk="1" latinLnBrk="0" hangingPunct="1"/>
            <a:r>
              <a:rPr lang="en-US" dirty="0"/>
              <a:t>June, 2019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5360A6-E0D9-4CC8-9AEE-8992CD9B27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" y="1252537"/>
            <a:ext cx="4332605" cy="297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D3317B-12F3-47E9-8DF4-8A2B3E086B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52537"/>
            <a:ext cx="4741545" cy="359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A35158-789A-41E2-AEA1-50DE7D4D34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59" y="3680460"/>
            <a:ext cx="3721735" cy="3177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2966E00-0307-4E97-8308-FF318308C0EA}"/>
              </a:ext>
            </a:extLst>
          </p:cNvPr>
          <p:cNvSpPr txBox="1"/>
          <p:nvPr/>
        </p:nvSpPr>
        <p:spPr>
          <a:xfrm>
            <a:off x="239395" y="4366260"/>
            <a:ext cx="208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Interface to Q-Palace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CE78C4-EBE4-46FE-AD72-E51ACBD39B13}"/>
              </a:ext>
            </a:extLst>
          </p:cNvPr>
          <p:cNvSpPr txBox="1"/>
          <p:nvPr/>
        </p:nvSpPr>
        <p:spPr>
          <a:xfrm>
            <a:off x="688975" y="5778853"/>
            <a:ext cx="208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Routing netlist results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2462FD-46E4-4B85-9A90-EF4EE69E3202}"/>
              </a:ext>
            </a:extLst>
          </p:cNvPr>
          <p:cNvSpPr txBox="1"/>
          <p:nvPr/>
        </p:nvSpPr>
        <p:spPr>
          <a:xfrm>
            <a:off x="6724967" y="5111022"/>
            <a:ext cx="208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Placement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36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Demonstration of IDE: </a:t>
            </a:r>
            <a:r>
              <a:rPr lang="en-US" sz="3600" dirty="0" err="1"/>
              <a:t>Josim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676400" cy="329184"/>
          </a:xfrm>
        </p:spPr>
        <p:txBody>
          <a:bodyPr/>
          <a:lstStyle/>
          <a:p>
            <a:pPr eaLnBrk="1" latinLnBrk="0" hangingPunct="1"/>
            <a:r>
              <a:rPr lang="en-US" dirty="0"/>
              <a:t>June, 2019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966E00-0307-4E97-8308-FF318308C0EA}"/>
              </a:ext>
            </a:extLst>
          </p:cNvPr>
          <p:cNvSpPr txBox="1"/>
          <p:nvPr/>
        </p:nvSpPr>
        <p:spPr>
          <a:xfrm>
            <a:off x="465138" y="2486279"/>
            <a:ext cx="208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Interface to </a:t>
            </a:r>
            <a:r>
              <a:rPr lang="en-US" altLang="zh-CN" dirty="0" err="1"/>
              <a:t>Josim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CE78C4-EBE4-46FE-AD72-E51ACBD39B13}"/>
              </a:ext>
            </a:extLst>
          </p:cNvPr>
          <p:cNvSpPr txBox="1"/>
          <p:nvPr/>
        </p:nvSpPr>
        <p:spPr>
          <a:xfrm>
            <a:off x="252100" y="5388084"/>
            <a:ext cx="208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file </a:t>
            </a:r>
          </a:p>
          <a:p>
            <a:r>
              <a:rPr lang="en-US" altLang="zh-CN" dirty="0"/>
              <a:t>and waveform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84E9CEE-5680-432F-9E27-7AD4BFFEAD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09" y="1319022"/>
            <a:ext cx="3804285" cy="27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2820409-27AF-4A29-8B82-2DD8790558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39" y="3785460"/>
            <a:ext cx="3436473" cy="305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E4817BF-A366-4A32-8A12-3800DCE6F59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7" y="3785460"/>
            <a:ext cx="3282876" cy="2896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4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Demonstration of IDE: </a:t>
            </a:r>
            <a:r>
              <a:rPr lang="en-US" sz="3600" dirty="0" err="1"/>
              <a:t>TimEx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1676400" cy="329184"/>
          </a:xfrm>
        </p:spPr>
        <p:txBody>
          <a:bodyPr/>
          <a:lstStyle/>
          <a:p>
            <a:pPr eaLnBrk="1" latinLnBrk="0" hangingPunct="1"/>
            <a:r>
              <a:rPr lang="en-US" dirty="0"/>
              <a:t>June, 2019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966E00-0307-4E97-8308-FF318308C0EA}"/>
              </a:ext>
            </a:extLst>
          </p:cNvPr>
          <p:cNvSpPr txBox="1"/>
          <p:nvPr/>
        </p:nvSpPr>
        <p:spPr>
          <a:xfrm>
            <a:off x="239395" y="4366260"/>
            <a:ext cx="208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Interface to </a:t>
            </a:r>
            <a:r>
              <a:rPr lang="en-US" altLang="zh-CN" dirty="0" err="1"/>
              <a:t>TimEx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CE78C4-EBE4-46FE-AD72-E51ACBD39B13}"/>
              </a:ext>
            </a:extLst>
          </p:cNvPr>
          <p:cNvSpPr txBox="1"/>
          <p:nvPr/>
        </p:nvSpPr>
        <p:spPr>
          <a:xfrm>
            <a:off x="480159" y="5620177"/>
            <a:ext cx="208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Results illustrating gate timing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2462FD-46E4-4B85-9A90-EF4EE69E3202}"/>
              </a:ext>
            </a:extLst>
          </p:cNvPr>
          <p:cNvSpPr txBox="1"/>
          <p:nvPr/>
        </p:nvSpPr>
        <p:spPr>
          <a:xfrm>
            <a:off x="6570955" y="5620177"/>
            <a:ext cx="208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Processing input files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9E6DF9F-8094-4E19-A53B-577035104E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8479" y="1252537"/>
            <a:ext cx="4371242" cy="31775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A10980-6D1F-4DEA-A709-033CD1BACD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44037" y="1237822"/>
            <a:ext cx="3861484" cy="43823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E43E67D-2A30-4D87-8850-9587138846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564864" y="1498600"/>
            <a:ext cx="31242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5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536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>AQFP for Neural Network Acceleration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C65DEFFB-3565-4969-9B77-E4099A3D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288" y="2763887"/>
            <a:ext cx="20939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75000"/>
              </a:spcBef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Verdana" panose="020B0604030504040204" pitchFamily="34" charset="0"/>
                <a:ea typeface="宋体" panose="02010600030101010101" pitchFamily="2" charset="-122"/>
              </a:rPr>
              <a:t>DNNs with superconducting Josephson junctions</a:t>
            </a:r>
            <a:endParaRPr lang="zh-CN" altLang="en-US" sz="16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5">
            <a:extLst>
              <a:ext uri="{FF2B5EF4-FFF2-40B4-BE49-F238E27FC236}">
                <a16:creationId xmlns:a16="http://schemas.microsoft.com/office/drawing/2014/main" id="{14123DB5-1A20-45C1-946E-BF7FF6FF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88" y="2238425"/>
            <a:ext cx="3111500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">
            <a:extLst>
              <a:ext uri="{FF2B5EF4-FFF2-40B4-BE49-F238E27FC236}">
                <a16:creationId xmlns:a16="http://schemas.microsoft.com/office/drawing/2014/main" id="{1CA03F19-00A7-4F7D-8C2D-976CDA2A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88" y="2084437"/>
            <a:ext cx="2036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513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61456</TotalTime>
  <Words>199</Words>
  <Application>Microsoft Office PowerPoint</Application>
  <PresentationFormat>全屏显示(4:3)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Comic Sans MS</vt:lpstr>
      <vt:lpstr>Verdana</vt:lpstr>
      <vt:lpstr>Clarity</vt:lpstr>
      <vt:lpstr>IDE Integration of Superconducting Electronic CAD Tools</vt:lpstr>
      <vt:lpstr>IDE Development</vt:lpstr>
      <vt:lpstr>Demonstration of IDE: Q-Palace</vt:lpstr>
      <vt:lpstr>Demonstration of IDE: Josim</vt:lpstr>
      <vt:lpstr>Demonstration of IDE: TimEx</vt:lpstr>
      <vt:lpstr>AQFP for Neural Network Acceleration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ADPLL</dc:title>
  <dc:creator>Ramy Nagy</dc:creator>
  <cp:lastModifiedBy>wyz</cp:lastModifiedBy>
  <cp:revision>1529</cp:revision>
  <cp:lastPrinted>2017-04-19T16:59:42Z</cp:lastPrinted>
  <dcterms:created xsi:type="dcterms:W3CDTF">2006-08-16T00:00:00Z</dcterms:created>
  <dcterms:modified xsi:type="dcterms:W3CDTF">2019-06-06T00:33:00Z</dcterms:modified>
</cp:coreProperties>
</file>