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1ade73a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1ade73a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1ade73a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1ade73a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1ade73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1ade73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5" y="3172877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08650" y="1129013"/>
            <a:ext cx="858300" cy="1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2" name="Google Shape;10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542800" y="866400"/>
            <a:ext cx="1545000" cy="11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8" name="Google Shape;118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4" name="Google Shape;1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8" name="Google Shape;14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9" name="Google Shape;15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0" y="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0" y="457200"/>
            <a:ext cx="9144000" cy="4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08650" y="1129013"/>
            <a:ext cx="858300" cy="1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0" y="0"/>
            <a:ext cx="76884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0" y="466651"/>
            <a:ext cx="4503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72000" y="466651"/>
            <a:ext cx="4503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08650" y="1129013"/>
            <a:ext cx="858300" cy="1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0" y="0"/>
            <a:ext cx="7688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08650" y="1129013"/>
            <a:ext cx="858300" cy="1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808650" y="1129013"/>
            <a:ext cx="858300" cy="1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783775" y="1138331"/>
            <a:ext cx="870900" cy="1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ioPlacer</a:t>
            </a:r>
            <a:endParaRPr/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729625" y="2783375"/>
            <a:ext cx="7688100" cy="23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V. Bandeira</a:t>
            </a:r>
            <a:r>
              <a:rPr lang="en"/>
              <a:t>, M. Fogaca,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 Monteiro, I. Oliveira, R. Reis</a:t>
            </a:r>
            <a:br>
              <a:rPr baseline="30000" lang="en"/>
            </a:br>
            <a:endParaRPr baseline="3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/>
              <a:t>UFRGS — Federal University of Rio Grande do Sul, Brazil</a:t>
            </a:r>
            <a:endParaRPr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</a:t>
            </a:r>
            <a:r>
              <a:rPr lang="en"/>
              <a:t>Problem Statement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0" y="457200"/>
            <a:ext cx="9144000" cy="46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OpenROAD's RTL-GDSII needs to perform IO placement in block and chip-level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tool performs automatic IO placement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Modes: standalone or a library to integrate existing placers (e.g., RePlAce)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Given a</a:t>
            </a:r>
            <a:r>
              <a:rPr lang="en"/>
              <a:t> placed </a:t>
            </a:r>
            <a:r>
              <a:rPr lang="en"/>
              <a:t>design</a:t>
            </a:r>
            <a:r>
              <a:rPr lang="en"/>
              <a:t> and IO pins (with their nets)</a:t>
            </a:r>
            <a:br>
              <a:rPr lang="en"/>
            </a:br>
            <a:r>
              <a:rPr lang="en"/>
              <a:t>	</a:t>
            </a:r>
            <a:r>
              <a:rPr lang="en"/>
              <a:t>we assign each pin to a position in the core boundary</a:t>
            </a:r>
            <a:br>
              <a:rPr lang="en"/>
            </a:br>
            <a:r>
              <a:rPr lang="en"/>
              <a:t>	</a:t>
            </a:r>
            <a:r>
              <a:rPr lang="en"/>
              <a:t>while trying to m</a:t>
            </a:r>
            <a:r>
              <a:rPr lang="en"/>
              <a:t>inimize</a:t>
            </a:r>
            <a:r>
              <a:rPr lang="en"/>
              <a:t> the wirelength of the IO nets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ioPlacer </a:t>
            </a:r>
            <a:r>
              <a:rPr lang="en"/>
              <a:t>Algorithm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433825" y="778350"/>
            <a:ext cx="1409400" cy="1409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731100" y="778225"/>
            <a:ext cx="245400" cy="140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83300" y="778350"/>
            <a:ext cx="245400" cy="140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 rot="5400000">
            <a:off x="1027300" y="1498300"/>
            <a:ext cx="245400" cy="1402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 rot="5400000">
            <a:off x="1013275" y="65450"/>
            <a:ext cx="245400" cy="1402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567425" y="778350"/>
            <a:ext cx="1409400" cy="1409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416900" y="1729825"/>
            <a:ext cx="245400" cy="44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433825" y="3127825"/>
            <a:ext cx="1409400" cy="1409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2416900" y="1196425"/>
            <a:ext cx="245400" cy="53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2416900" y="778350"/>
            <a:ext cx="245400" cy="42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3864700" y="1729825"/>
            <a:ext cx="245400" cy="44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864700" y="1196425"/>
            <a:ext cx="245400" cy="53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864700" y="778225"/>
            <a:ext cx="245400" cy="42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 rot="5400000">
            <a:off x="2678474" y="1985800"/>
            <a:ext cx="245400" cy="427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rot="5400000">
            <a:off x="3149422" y="1940800"/>
            <a:ext cx="245400" cy="51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 rot="5400000">
            <a:off x="3637025" y="1969300"/>
            <a:ext cx="245400" cy="460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 rot="5400000">
            <a:off x="2650849" y="557275"/>
            <a:ext cx="245400" cy="441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rot="5400000">
            <a:off x="3128997" y="519475"/>
            <a:ext cx="245400" cy="51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 rot="5400000">
            <a:off x="3619700" y="544675"/>
            <a:ext cx="245400" cy="467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33825" y="3140550"/>
            <a:ext cx="1409400" cy="1409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283300" y="4092025"/>
            <a:ext cx="245400" cy="34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83300" y="3558625"/>
            <a:ext cx="245400" cy="53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83300" y="3025225"/>
            <a:ext cx="245400" cy="53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731100" y="4092025"/>
            <a:ext cx="245400" cy="44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731100" y="3558625"/>
            <a:ext cx="245400" cy="53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1731100" y="3140425"/>
            <a:ext cx="245400" cy="42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 rot="5400000">
            <a:off x="499869" y="4303000"/>
            <a:ext cx="245400" cy="51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 rot="5400000">
            <a:off x="574248" y="2976475"/>
            <a:ext cx="245400" cy="327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 rot="5400000">
            <a:off x="1015822" y="4303000"/>
            <a:ext cx="245400" cy="517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rot="5400000">
            <a:off x="1567325" y="4267300"/>
            <a:ext cx="245400" cy="5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 rot="5400000">
            <a:off x="995397" y="2881675"/>
            <a:ext cx="245400" cy="51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 rot="5400000">
            <a:off x="1487075" y="2905975"/>
            <a:ext cx="245400" cy="468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433825" y="2265025"/>
            <a:ext cx="1409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Large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455525" y="2264600"/>
            <a:ext cx="1633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Sparse sections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7"/>
          <p:cNvCxnSpPr/>
          <p:nvPr/>
        </p:nvCxnSpPr>
        <p:spPr>
          <a:xfrm rot="10800000">
            <a:off x="1976500" y="3819975"/>
            <a:ext cx="62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7"/>
          <p:cNvSpPr txBox="1"/>
          <p:nvPr/>
        </p:nvSpPr>
        <p:spPr>
          <a:xfrm>
            <a:off x="2657650" y="3486975"/>
            <a:ext cx="13689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Blocked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1731100" y="4439050"/>
            <a:ext cx="252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600" y="0"/>
            <a:ext cx="47494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0" y="0"/>
            <a:ext cx="76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0" y="457200"/>
            <a:ext cx="4735500" cy="46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and Library modes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Requirements C++11 and OpenMP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 and parallel execution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 of seconds to solution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ISPD18 benchmarks — 1211 IO pins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Standalone mode + def file parsing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5038050" y="989300"/>
            <a:ext cx="3803400" cy="3573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initCore(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setMetalLayers(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addIOPin(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addInstPin(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setSlotsPerSection(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setSlotsUsagePerSection(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forcePinSpread([...]);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run(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735500" y="457200"/>
            <a:ext cx="4408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Simple API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