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BCFFA4-8C2D-46E9-ABC9-1B3846A5A1AF}">
  <a:tblStyle styleId="{04BCFFA4-8C2D-46E9-ABC9-1B3846A5A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1d0415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1d0415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Identidade visual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891145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891145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Equipa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39b9380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39b9380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Segmento de mercado (quais são os clientes, utilizadores finais, etc.);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39b9380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39b9380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da nossa empresa (abordar Missão e Visão);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91145c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91145c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Estratégia de Negócio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92ce3d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92ce3d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Segmento de mercado (quais são os clientes, utilizadores finais, etc.);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821f78675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821f7867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Canais de Comunicação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821f7867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821f7867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Correntes perante ao nosso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21f786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21f786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91d0415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91d0415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Slogan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3138" l="8729" r="17042" t="0"/>
          <a:stretch/>
        </p:blipFill>
        <p:spPr>
          <a:xfrm>
            <a:off x="2579575" y="1609825"/>
            <a:ext cx="3984850" cy="1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84E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6046063" y="1538950"/>
            <a:ext cx="28272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Diogo Duarte             PG41843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Ricardo Dias               PG39295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Alexandre Rodrigues A81451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Pedro Ferreira             A81403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2"/>
          <p:cNvSpPr txBox="1"/>
          <p:nvPr>
            <p:ph idx="4294967295" type="body"/>
          </p:nvPr>
        </p:nvSpPr>
        <p:spPr>
          <a:xfrm>
            <a:off x="270738" y="1436950"/>
            <a:ext cx="24207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Filipa Parente     A82145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Leonardo  Silva  PG39261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Rui Rodrigues     A74572 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Nuno Valente    A81986 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Mateus Ferreira PG37159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3138" l="8729" r="17042" t="0"/>
          <a:stretch/>
        </p:blipFill>
        <p:spPr>
          <a:xfrm>
            <a:off x="2582288" y="1436938"/>
            <a:ext cx="3463775" cy="16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71575" y="697200"/>
            <a:ext cx="3060600" cy="4128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688675" y="697200"/>
            <a:ext cx="4114200" cy="4128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155493" y="847756"/>
            <a:ext cx="1546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entury Gothic"/>
                <a:ea typeface="Century Gothic"/>
                <a:cs typeface="Century Gothic"/>
                <a:sym typeface="Century Gothic"/>
              </a:rPr>
              <a:t>Identificação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038229" y="846991"/>
            <a:ext cx="1499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3549625" y="1456650"/>
            <a:ext cx="21600" cy="2591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7809" l="13367" r="12492" t="3451"/>
          <a:stretch/>
        </p:blipFill>
        <p:spPr>
          <a:xfrm>
            <a:off x="527275" y="2022425"/>
            <a:ext cx="2767775" cy="176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963" y="1265775"/>
            <a:ext cx="2615925" cy="1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049" y="2974225"/>
            <a:ext cx="3127754" cy="17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175" y="224850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64450" y="41735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Identificação dos utilizadores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Centralização dos serviços prestados pelos clientes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Personalização do nome e serviços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Preços competitivos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3138" l="8729" r="17042" t="0"/>
          <a:stretch/>
        </p:blipFill>
        <p:spPr>
          <a:xfrm>
            <a:off x="2579575" y="1250050"/>
            <a:ext cx="3984850" cy="1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3" y="227885"/>
            <a:ext cx="2398175" cy="86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75575" y="2970000"/>
            <a:ext cx="17928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Foco inicial.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524" y="1951326"/>
            <a:ext cx="799613" cy="8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5709675" y="2868888"/>
            <a:ext cx="3007500" cy="16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número de clientes em outros setores;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Trilhar o caminho para nossa missão.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2925700" y="2893800"/>
            <a:ext cx="2696400" cy="16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 do MVP;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Usar o sucesso como publicidade;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Alargar número de clientes nesse setor.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5">
            <a:alphaModFix/>
          </a:blip>
          <a:srcRect b="0" l="0" r="38488" t="20217"/>
          <a:stretch/>
        </p:blipFill>
        <p:spPr>
          <a:xfrm>
            <a:off x="3568754" y="1657640"/>
            <a:ext cx="1367995" cy="10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6"/>
          <p:cNvCxnSpPr/>
          <p:nvPr/>
        </p:nvCxnSpPr>
        <p:spPr>
          <a:xfrm>
            <a:off x="2880838" y="2413925"/>
            <a:ext cx="21900" cy="1796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4" name="Google Shape;164;p16"/>
          <p:cNvCxnSpPr/>
          <p:nvPr/>
        </p:nvCxnSpPr>
        <p:spPr>
          <a:xfrm>
            <a:off x="5645038" y="2413925"/>
            <a:ext cx="21900" cy="1796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65" name="Google Shape;165;p16"/>
          <p:cNvPicPr preferRelativeResize="0"/>
          <p:nvPr/>
        </p:nvPicPr>
        <p:blipFill rotWithShape="1">
          <a:blip r:embed="rId6">
            <a:alphaModFix/>
          </a:blip>
          <a:srcRect b="13250" l="0" r="0" t="19998"/>
          <a:stretch/>
        </p:blipFill>
        <p:spPr>
          <a:xfrm>
            <a:off x="5890350" y="1589075"/>
            <a:ext cx="2356424" cy="11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586400" y="707400"/>
            <a:ext cx="4641300" cy="4108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18274" l="0" r="0" t="17782"/>
          <a:stretch/>
        </p:blipFill>
        <p:spPr>
          <a:xfrm>
            <a:off x="3266738" y="1786450"/>
            <a:ext cx="1546500" cy="10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20698" l="0" r="0" t="20698"/>
          <a:stretch/>
        </p:blipFill>
        <p:spPr>
          <a:xfrm>
            <a:off x="776675" y="1786451"/>
            <a:ext cx="1687450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5697450" y="697211"/>
            <a:ext cx="2189700" cy="4128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350" y="1786448"/>
            <a:ext cx="953908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651425" y="2999450"/>
            <a:ext cx="2253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Tem-se 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396.909 pessoas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ensino superior.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059181" y="918056"/>
            <a:ext cx="1546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entury Gothic"/>
                <a:ea typeface="Century Gothic"/>
                <a:cs typeface="Century Gothic"/>
                <a:sym typeface="Century Gothic"/>
              </a:rPr>
              <a:t>Utilizadores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042604" y="917291"/>
            <a:ext cx="1499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entury Gothic"/>
                <a:ea typeface="Century Gothic"/>
                <a:cs typeface="Century Gothic"/>
                <a:sym typeface="Century Gothic"/>
              </a:rPr>
              <a:t>Clientes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>
            <a:off x="2821463" y="1673400"/>
            <a:ext cx="21900" cy="1796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2964050" y="2999450"/>
            <a:ext cx="2151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Houve um aumento de 15 % de estudantes estrangeiros.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5697475" y="3143900"/>
            <a:ext cx="21519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Portugal possui 287 instituições de ensino superior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5451613" y="1673400"/>
            <a:ext cx="21900" cy="1796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84" name="Google Shape;1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75" y="2370775"/>
            <a:ext cx="36099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0" l="0" r="0" t="5006"/>
          <a:stretch/>
        </p:blipFill>
        <p:spPr>
          <a:xfrm>
            <a:off x="731600" y="645101"/>
            <a:ext cx="2254125" cy="19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3202150" y="877425"/>
            <a:ext cx="4537500" cy="13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Canais de comunicação inicialmente forma presencial e depois alargados por meios de comunicação digitais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731600" y="3252625"/>
            <a:ext cx="4370100" cy="13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relação com cada cliente será personalizada</a:t>
            </a: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relação com os utilizadores será pautada em feedbacks em relação ao produto.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00" name="Google Shape;200;p19"/>
          <p:cNvGraphicFramePr/>
          <p:nvPr/>
        </p:nvGraphicFramePr>
        <p:xfrm>
          <a:off x="940025" y="35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{04BCFFA4-8C2D-46E9-ABC9-1B3846A5A1AF}</a:tableStyleId>
              </a:tblPr>
              <a:tblGrid>
                <a:gridCol w="1479200"/>
                <a:gridCol w="823125"/>
                <a:gridCol w="1426300"/>
                <a:gridCol w="1105300"/>
                <a:gridCol w="921900"/>
                <a:gridCol w="921900"/>
              </a:tblGrid>
              <a:tr h="55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ID.Gov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Cartão Físico UM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ID estudantil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ID123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Let´s ID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Solução Digital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Adaptabilidade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Escalabilidade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Integração com serviços digitais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Credível no processo de identificação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Custo na reemissão de outro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Integração </a:t>
                      </a:r>
                      <a:r>
                        <a:rPr b="1" lang="pt-BR" sz="1200"/>
                        <a:t>de serviços físicos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2652406" y="10213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3808088" y="101731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021363" y="10213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750" y="10213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3808088" y="3855800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5018981" y="38639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6993750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2652406" y="1466725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3808088" y="147653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5049006" y="1462150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021388" y="1454625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3808088" y="31591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2652406" y="3156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5018981" y="3156850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750" y="3126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2652406" y="19201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3808088" y="18878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5049006" y="188381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800" y="1915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2652406" y="2439619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3808088" y="2470694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5018981" y="2439781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750" y="2443669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2652406" y="45436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3808100" y="44724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5049006" y="44782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6061588" y="44782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061588" y="2443669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800" y="146861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021388" y="18878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061588" y="31830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6993750" y="447651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19588" l="17347" r="11116" t="10923"/>
          <a:stretch/>
        </p:blipFill>
        <p:spPr>
          <a:xfrm>
            <a:off x="5049006" y="10155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6061588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 rotWithShape="1">
          <a:blip r:embed="rId4">
            <a:alphaModFix/>
          </a:blip>
          <a:srcRect b="19804" l="11078" r="19684" t="11287"/>
          <a:stretch/>
        </p:blipFill>
        <p:spPr>
          <a:xfrm>
            <a:off x="2652406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3A4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26190" r="16249" t="0"/>
          <a:stretch/>
        </p:blipFill>
        <p:spPr>
          <a:xfrm>
            <a:off x="2866676" y="1236338"/>
            <a:ext cx="3568950" cy="2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225" y="202600"/>
            <a:ext cx="976475" cy="103375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84E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66813"/>
            <a:ext cx="72961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