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saveSubsetFonts="1">
  <p:sldMasterIdLst>
    <p:sldMasterId id="2147483648" r:id="rId4"/>
  </p:sldMasterIdLst>
  <p:notesMasterIdLst>
    <p:notesMasterId r:id="rId21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71" r:id="rId13"/>
    <p:sldId id="264" r:id="rId14"/>
    <p:sldId id="265" r:id="rId15"/>
    <p:sldId id="270" r:id="rId16"/>
    <p:sldId id="266" r:id="rId17"/>
    <p:sldId id="267" r:id="rId18"/>
    <p:sldId id="272" r:id="rId19"/>
    <p:sldId id="268" r:id="rId20"/>
  </p:sldIdLst>
  <p:sldSz cx="10080625" cy="7559675"/>
  <p:notesSz cx="7559675" cy="10691813"/>
  <p:defaultTextStyle>
    <a:defPPr>
      <a:defRPr lang="en-GB"/>
    </a:defPPr>
    <a:lvl1pPr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1pPr>
    <a:lvl2pPr marL="4572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2pPr>
    <a:lvl3pPr marL="9144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3pPr>
    <a:lvl4pPr marL="13716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4pPr>
    <a:lvl5pPr marL="1828800" algn="l" rtl="0" eaLnBrk="0" fontAlgn="base" hangingPunct="0">
      <a:spcBef>
        <a:spcPct val="0"/>
      </a:spcBef>
      <a:spcAft>
        <a:spcPct val="0"/>
      </a:spcAft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5pPr>
    <a:lvl6pPr marL="22860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6pPr>
    <a:lvl7pPr marL="27432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7pPr>
    <a:lvl8pPr marL="32004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8pPr>
    <a:lvl9pPr marL="3657600" algn="l" defTabSz="914400" rtl="0" eaLnBrk="1" latinLnBrk="0" hangingPunct="1">
      <a:defRPr sz="2400" kern="1200">
        <a:solidFill>
          <a:schemeClr val="bg1"/>
        </a:solidFill>
        <a:latin typeface="Times New Roman" panose="02020603050405020304" pitchFamily="18" charset="0"/>
        <a:ea typeface="+mn-ea"/>
        <a:cs typeface="Lucida Sans Unicode" panose="020B0602030504020204" pitchFamily="34" charset="0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notes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rgbClr val="FF0000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0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Styl pośredni 2 — Ak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3349"/>
    <p:restoredTop sz="96339"/>
  </p:normalViewPr>
  <p:slideViewPr>
    <p:cSldViewPr>
      <p:cViewPr varScale="1">
        <p:scale>
          <a:sx n="83" d="100"/>
          <a:sy n="83" d="100"/>
        </p:scale>
        <p:origin x="1072" y="64"/>
      </p:cViewPr>
      <p:guideLst>
        <p:guide orient="horz" pos="2160"/>
        <p:guide pos="2880"/>
      </p:guideLst>
    </p:cSldViewPr>
  </p:slideViewPr>
  <p:outlineViewPr>
    <p:cViewPr varScale="1">
      <p:scale>
        <a:sx n="170" d="200"/>
        <a:sy n="170" d="2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notesViewPr>
    <p:cSldViewPr>
      <p:cViewPr varScale="1">
        <p:scale>
          <a:sx n="59" d="100"/>
          <a:sy n="59" d="100"/>
        </p:scale>
        <p:origin x="-1752" y="-72"/>
      </p:cViewPr>
      <p:guideLst>
        <p:guide orient="horz" pos="2880"/>
        <p:guide pos="216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3" Type="http://schemas.openxmlformats.org/officeDocument/2006/relationships/customXml" Target="../customXml/item3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slide" Target="slides/slide16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theme" Target="theme/theme1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viewProps" Target="view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0" name="AutoShape 1">
            <a:extLst>
              <a:ext uri="{FF2B5EF4-FFF2-40B4-BE49-F238E27FC236}">
                <a16:creationId xmlns:a16="http://schemas.microsoft.com/office/drawing/2014/main" id="{9DAF639C-B215-CE57-CF4B-8E6B33AAF24E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360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pl-PL"/>
          </a:p>
        </p:txBody>
      </p:sp>
      <p:sp>
        <p:nvSpPr>
          <p:cNvPr id="2051" name="AutoShape 2">
            <a:extLst>
              <a:ext uri="{FF2B5EF4-FFF2-40B4-BE49-F238E27FC236}">
                <a16:creationId xmlns:a16="http://schemas.microsoft.com/office/drawing/2014/main" id="{B6484BB0-4551-6B2A-C0AE-D49AB32E115D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7559675" cy="10691813"/>
          </a:xfrm>
          <a:prstGeom prst="roundRect">
            <a:avLst>
              <a:gd name="adj" fmla="val 19"/>
            </a:avLst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round/>
                <a:headEnd/>
                <a:tailEnd/>
              </a14:hiddenLine>
            </a:ext>
          </a:extLst>
        </p:spPr>
        <p:txBody>
          <a:bodyPr wrap="none" anchor="ctr"/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endParaRPr lang="en-US" altLang="pl-PL"/>
          </a:p>
        </p:txBody>
      </p:sp>
      <p:sp>
        <p:nvSpPr>
          <p:cNvPr id="2052" name="Rectangle 3">
            <a:extLst>
              <a:ext uri="{FF2B5EF4-FFF2-40B4-BE49-F238E27FC236}">
                <a16:creationId xmlns:a16="http://schemas.microsoft.com/office/drawing/2014/main" id="{46D82C08-3A14-54FA-DC58-35B38109F88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 bwMode="auto">
          <a:xfrm>
            <a:off x="1312863" y="1027113"/>
            <a:ext cx="4933950" cy="3700462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</p:sp>
      <p:sp>
        <p:nvSpPr>
          <p:cNvPr id="2" name="Rectangle 4">
            <a:extLst>
              <a:ext uri="{FF2B5EF4-FFF2-40B4-BE49-F238E27FC236}">
                <a16:creationId xmlns:a16="http://schemas.microsoft.com/office/drawing/2014/main" id="{A479C183-9E54-1635-A323-5017B39CF77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 bwMode="auto">
          <a:xfrm>
            <a:off x="1169988" y="5086350"/>
            <a:ext cx="5226050" cy="41068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endParaRPr lang="pl-PL" noProof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1pPr>
    <a:lvl2pPr marL="742950" indent="-28575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2pPr>
    <a:lvl3pPr marL="11430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3pPr>
    <a:lvl4pPr marL="16002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4pPr>
    <a:lvl5pPr marL="2057400" indent="-228600" algn="l" defTabSz="449263" rtl="0" eaLnBrk="0" fontAlgn="base" hangingPunct="0">
      <a:spcBef>
        <a:spcPct val="30000"/>
      </a:spcBef>
      <a:spcAft>
        <a:spcPct val="0"/>
      </a:spcAft>
      <a:buClr>
        <a:srgbClr val="000000"/>
      </a:buClr>
      <a:buSzPct val="100000"/>
      <a:buFont typeface="Times New Roman" panose="02020603050405020304" pitchFamily="18" charset="0"/>
      <a:defRPr sz="1200" kern="1200">
        <a:solidFill>
          <a:srgbClr val="000000"/>
        </a:solidFill>
        <a:latin typeface="Times New Roman" pitchFamily="18" charset="0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1">
            <a:extLst>
              <a:ext uri="{FF2B5EF4-FFF2-40B4-BE49-F238E27FC236}">
                <a16:creationId xmlns:a16="http://schemas.microsoft.com/office/drawing/2014/main" id="{B621329A-1984-3972-2E60-FA71B5DDD0E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4099" name="Rectangle 2">
            <a:extLst>
              <a:ext uri="{FF2B5EF4-FFF2-40B4-BE49-F238E27FC236}">
                <a16:creationId xmlns:a16="http://schemas.microsoft.com/office/drawing/2014/main" id="{FC9E21F7-6FD5-8CF1-DA84-775D36D4DFF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530" name="Rectangle 1025">
            <a:extLst>
              <a:ext uri="{FF2B5EF4-FFF2-40B4-BE49-F238E27FC236}">
                <a16:creationId xmlns:a16="http://schemas.microsoft.com/office/drawing/2014/main" id="{8EAF602E-FE10-953A-A9C2-766951230B90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2531" name="Rectangle 1026">
            <a:extLst>
              <a:ext uri="{FF2B5EF4-FFF2-40B4-BE49-F238E27FC236}">
                <a16:creationId xmlns:a16="http://schemas.microsoft.com/office/drawing/2014/main" id="{62640AF3-B77B-4EEA-ACD7-A6719E928835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602" name="Rectangle 1">
            <a:extLst>
              <a:ext uri="{FF2B5EF4-FFF2-40B4-BE49-F238E27FC236}">
                <a16:creationId xmlns:a16="http://schemas.microsoft.com/office/drawing/2014/main" id="{0A70989D-9E57-B948-7463-690ABA82390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5603" name="Rectangle 2">
            <a:extLst>
              <a:ext uri="{FF2B5EF4-FFF2-40B4-BE49-F238E27FC236}">
                <a16:creationId xmlns:a16="http://schemas.microsoft.com/office/drawing/2014/main" id="{E5AC6E3C-2EE9-F57E-EC36-2B6DBBC2B3CB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650" name="Rectangle 1">
            <a:extLst>
              <a:ext uri="{FF2B5EF4-FFF2-40B4-BE49-F238E27FC236}">
                <a16:creationId xmlns:a16="http://schemas.microsoft.com/office/drawing/2014/main" id="{CEFEBB4A-B59F-2919-24AE-86EA13E87CA9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7651" name="Rectangle 2">
            <a:extLst>
              <a:ext uri="{FF2B5EF4-FFF2-40B4-BE49-F238E27FC236}">
                <a16:creationId xmlns:a16="http://schemas.microsoft.com/office/drawing/2014/main" id="{2C51F720-1C45-F463-C48E-FB7DF4334F72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98" name="Rectangle 1">
            <a:extLst>
              <a:ext uri="{FF2B5EF4-FFF2-40B4-BE49-F238E27FC236}">
                <a16:creationId xmlns:a16="http://schemas.microsoft.com/office/drawing/2014/main" id="{150E044A-28D8-4401-8FA2-F4B9C282A8E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9699" name="Rectangle 2">
            <a:extLst>
              <a:ext uri="{FF2B5EF4-FFF2-40B4-BE49-F238E27FC236}">
                <a16:creationId xmlns:a16="http://schemas.microsoft.com/office/drawing/2014/main" id="{C41A60DC-31E9-0103-B123-D7F91FD75393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46" name="Rectangle 1">
            <a:extLst>
              <a:ext uri="{FF2B5EF4-FFF2-40B4-BE49-F238E27FC236}">
                <a16:creationId xmlns:a16="http://schemas.microsoft.com/office/drawing/2014/main" id="{177DE9F8-FF48-B63C-CC2B-8134D03034D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6147" name="Rectangle 2">
            <a:extLst>
              <a:ext uri="{FF2B5EF4-FFF2-40B4-BE49-F238E27FC236}">
                <a16:creationId xmlns:a16="http://schemas.microsoft.com/office/drawing/2014/main" id="{B83BB7FB-DCD7-E9E7-57FE-16DF3C73C85C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Rectangle 1">
            <a:extLst>
              <a:ext uri="{FF2B5EF4-FFF2-40B4-BE49-F238E27FC236}">
                <a16:creationId xmlns:a16="http://schemas.microsoft.com/office/drawing/2014/main" id="{7407D3D0-6B70-8603-E86A-3A3451C8B17D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8195" name="Rectangle 2">
            <a:extLst>
              <a:ext uri="{FF2B5EF4-FFF2-40B4-BE49-F238E27FC236}">
                <a16:creationId xmlns:a16="http://schemas.microsoft.com/office/drawing/2014/main" id="{4F66D5A6-732C-24C0-D6D0-1BEBEB469CB6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Rectangle 1">
            <a:extLst>
              <a:ext uri="{FF2B5EF4-FFF2-40B4-BE49-F238E27FC236}">
                <a16:creationId xmlns:a16="http://schemas.microsoft.com/office/drawing/2014/main" id="{8859DAAE-4EAA-5EDB-EB7A-39421ED60B7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0243" name="Rectangle 2">
            <a:extLst>
              <a:ext uri="{FF2B5EF4-FFF2-40B4-BE49-F238E27FC236}">
                <a16:creationId xmlns:a16="http://schemas.microsoft.com/office/drawing/2014/main" id="{46B068E8-AACA-CFE3-BE91-B2D07C5B8E2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290" name="Rectangle 1">
            <a:extLst>
              <a:ext uri="{FF2B5EF4-FFF2-40B4-BE49-F238E27FC236}">
                <a16:creationId xmlns:a16="http://schemas.microsoft.com/office/drawing/2014/main" id="{B69C3429-7292-96AE-C4FC-EEA4BC2534C5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2291" name="Rectangle 2">
            <a:extLst>
              <a:ext uri="{FF2B5EF4-FFF2-40B4-BE49-F238E27FC236}">
                <a16:creationId xmlns:a16="http://schemas.microsoft.com/office/drawing/2014/main" id="{48007AA4-7B50-B7D9-A5BE-49C239FDD968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338" name="Rectangle 1">
            <a:extLst>
              <a:ext uri="{FF2B5EF4-FFF2-40B4-BE49-F238E27FC236}">
                <a16:creationId xmlns:a16="http://schemas.microsoft.com/office/drawing/2014/main" id="{C87E2868-9974-36B5-3C02-DAC5A94EEFCB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4339" name="Rectangle 2">
            <a:extLst>
              <a:ext uri="{FF2B5EF4-FFF2-40B4-BE49-F238E27FC236}">
                <a16:creationId xmlns:a16="http://schemas.microsoft.com/office/drawing/2014/main" id="{4C6D5971-662B-C5F0-F514-0C750D90B33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86" name="Rectangle 1">
            <a:extLst>
              <a:ext uri="{FF2B5EF4-FFF2-40B4-BE49-F238E27FC236}">
                <a16:creationId xmlns:a16="http://schemas.microsoft.com/office/drawing/2014/main" id="{DD6C8913-6394-C8FC-4C00-29DC6E5DCC2F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6387" name="Rectangle 2">
            <a:extLst>
              <a:ext uri="{FF2B5EF4-FFF2-40B4-BE49-F238E27FC236}">
                <a16:creationId xmlns:a16="http://schemas.microsoft.com/office/drawing/2014/main" id="{4D32FFB6-62A2-4B2B-FC2C-921D3465E28D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34" name="Rectangle 1">
            <a:extLst>
              <a:ext uri="{FF2B5EF4-FFF2-40B4-BE49-F238E27FC236}">
                <a16:creationId xmlns:a16="http://schemas.microsoft.com/office/drawing/2014/main" id="{3BB9A945-E7AE-9F02-51F4-14AB3B015A6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18435" name="Rectangle 2">
            <a:extLst>
              <a:ext uri="{FF2B5EF4-FFF2-40B4-BE49-F238E27FC236}">
                <a16:creationId xmlns:a16="http://schemas.microsoft.com/office/drawing/2014/main" id="{7DB27F98-3F05-3C78-49E7-05B8AC9B5E0E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482" name="Rectangle 1">
            <a:extLst>
              <a:ext uri="{FF2B5EF4-FFF2-40B4-BE49-F238E27FC236}">
                <a16:creationId xmlns:a16="http://schemas.microsoft.com/office/drawing/2014/main" id="{8FF74E47-873C-0A32-51EA-182475BFC8D4}"/>
              </a:ext>
            </a:extLst>
          </p:cNvPr>
          <p:cNvSpPr>
            <a:spLocks noGrp="1" noRot="1" noChangeAspect="1" noChangeArrowheads="1" noTextEdit="1"/>
          </p:cNvSpPr>
          <p:nvPr>
            <p:ph type="sldImg"/>
          </p:nvPr>
        </p:nvSpPr>
        <p:spPr>
          <a:ln/>
        </p:spPr>
      </p:sp>
      <p:sp>
        <p:nvSpPr>
          <p:cNvPr id="20483" name="Rectangle 2">
            <a:extLst>
              <a:ext uri="{FF2B5EF4-FFF2-40B4-BE49-F238E27FC236}">
                <a16:creationId xmlns:a16="http://schemas.microsoft.com/office/drawing/2014/main" id="{4C9FB408-8024-D2A2-EB79-956EBE5A9E64}"/>
              </a:ext>
            </a:extLst>
          </p:cNvPr>
          <p:cNvSpPr txBox="1">
            <a:spLocks noGrp="1" noChangeArrowheads="1"/>
          </p:cNvSpPr>
          <p:nvPr>
            <p:ph type="body" idx="1"/>
          </p:nvPr>
        </p:nvSpPr>
        <p:spPr>
          <a:noFill/>
          <a:ln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/>
          <a:lstStyle/>
          <a:p>
            <a:endParaRPr lang="pl-PL" altLang="en-US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ajd tytuł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ctrTitle"/>
          </p:nvPr>
        </p:nvSpPr>
        <p:spPr>
          <a:xfrm>
            <a:off x="755650" y="2347913"/>
            <a:ext cx="8569325" cy="1620837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Podtytuł 2"/>
          <p:cNvSpPr>
            <a:spLocks noGrp="1"/>
          </p:cNvSpPr>
          <p:nvPr>
            <p:ph type="subTitle" idx="1"/>
          </p:nvPr>
        </p:nvSpPr>
        <p:spPr>
          <a:xfrm>
            <a:off x="1512888" y="4283075"/>
            <a:ext cx="7056437" cy="1931988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pl-PL"/>
              <a:t>Kliknij, aby edytować styl wzorca podtytułu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449617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ytuł i tekst pion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87634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ytuł pionowy i teks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pionowy 1"/>
          <p:cNvSpPr>
            <a:spLocks noGrp="1"/>
          </p:cNvSpPr>
          <p:nvPr>
            <p:ph type="title" orient="vert"/>
          </p:nvPr>
        </p:nvSpPr>
        <p:spPr>
          <a:xfrm>
            <a:off x="7194550" y="627063"/>
            <a:ext cx="2151063" cy="6232525"/>
          </a:xfrm>
        </p:spPr>
        <p:txBody>
          <a:bodyPr vert="eaVert"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ytułu pionowego 2"/>
          <p:cNvSpPr>
            <a:spLocks noGrp="1"/>
          </p:cNvSpPr>
          <p:nvPr>
            <p:ph type="body" orient="vert" idx="1"/>
          </p:nvPr>
        </p:nvSpPr>
        <p:spPr>
          <a:xfrm>
            <a:off x="741363" y="627063"/>
            <a:ext cx="6300787" cy="6232525"/>
          </a:xfrm>
        </p:spPr>
        <p:txBody>
          <a:bodyPr vert="eaVert"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49460268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Układ niestandardow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41363" y="627063"/>
            <a:ext cx="8604250" cy="1257300"/>
          </a:xfrm>
        </p:spPr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2092184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ytuł i zawartoś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666523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Nagłówek sekcj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796925" y="4857750"/>
            <a:ext cx="8567738" cy="15017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796925" y="3203575"/>
            <a:ext cx="8567738" cy="1654175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5523063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wa elementy zawartości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sz="half" idx="1"/>
          </p:nvPr>
        </p:nvSpPr>
        <p:spPr>
          <a:xfrm>
            <a:off x="741363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119688" y="2101850"/>
            <a:ext cx="4225925" cy="4757738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6219552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ów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825" y="303213"/>
            <a:ext cx="9072563" cy="1258887"/>
          </a:xfrm>
        </p:spPr>
        <p:txBody>
          <a:bodyPr/>
          <a:lstStyle>
            <a:lvl1pPr>
              <a:defRPr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tekstu 2"/>
          <p:cNvSpPr>
            <a:spLocks noGrp="1"/>
          </p:cNvSpPr>
          <p:nvPr>
            <p:ph type="body" idx="1"/>
          </p:nvPr>
        </p:nvSpPr>
        <p:spPr>
          <a:xfrm>
            <a:off x="504825" y="1692275"/>
            <a:ext cx="4452938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4" name="Symbol zastępczy zawartości 3"/>
          <p:cNvSpPr>
            <a:spLocks noGrp="1"/>
          </p:cNvSpPr>
          <p:nvPr>
            <p:ph sz="half" idx="2"/>
          </p:nvPr>
        </p:nvSpPr>
        <p:spPr>
          <a:xfrm>
            <a:off x="504825" y="2397125"/>
            <a:ext cx="4452938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5" name="Symbol zastępczy tekstu 4"/>
          <p:cNvSpPr>
            <a:spLocks noGrp="1"/>
          </p:cNvSpPr>
          <p:nvPr>
            <p:ph type="body" sz="quarter" idx="3"/>
          </p:nvPr>
        </p:nvSpPr>
        <p:spPr>
          <a:xfrm>
            <a:off x="5121275" y="1692275"/>
            <a:ext cx="4456113" cy="704850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  <p:sp>
        <p:nvSpPr>
          <p:cNvPr id="6" name="Symbol zastępczy zawartości 5"/>
          <p:cNvSpPr>
            <a:spLocks noGrp="1"/>
          </p:cNvSpPr>
          <p:nvPr>
            <p:ph sz="quarter" idx="4"/>
          </p:nvPr>
        </p:nvSpPr>
        <p:spPr>
          <a:xfrm>
            <a:off x="5121275" y="2397125"/>
            <a:ext cx="4456113" cy="4356100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7995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ylko tytu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l-PL"/>
              <a:t>Kliknij, aby edytować styl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12420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ust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0551385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Zawartość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504825" y="301625"/>
            <a:ext cx="3316288" cy="127952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zawartości 2"/>
          <p:cNvSpPr>
            <a:spLocks noGrp="1"/>
          </p:cNvSpPr>
          <p:nvPr>
            <p:ph idx="1"/>
          </p:nvPr>
        </p:nvSpPr>
        <p:spPr>
          <a:xfrm>
            <a:off x="3941763" y="301625"/>
            <a:ext cx="5635625" cy="6451600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l-PL"/>
              <a:t>Kliknij, aby edytować style wzorca tekstu</a:t>
            </a:r>
          </a:p>
          <a:p>
            <a:pPr lvl="1"/>
            <a:r>
              <a:rPr lang="pl-PL"/>
              <a:t>Drugi poziom</a:t>
            </a:r>
          </a:p>
          <a:p>
            <a:pPr lvl="2"/>
            <a:r>
              <a:rPr lang="pl-PL"/>
              <a:t>Trzeci poziom</a:t>
            </a:r>
          </a:p>
          <a:p>
            <a:pPr lvl="3"/>
            <a:r>
              <a:rPr lang="pl-PL"/>
              <a:t>Czwarty poziom</a:t>
            </a:r>
          </a:p>
          <a:p>
            <a:pPr lvl="4"/>
            <a:r>
              <a:rPr lang="pl-PL"/>
              <a:t>Piąty poziom</a:t>
            </a:r>
            <a:endParaRPr lang="en-US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504825" y="1581150"/>
            <a:ext cx="3316288" cy="5172075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4210618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az z podpise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/>
          <p:cNvSpPr>
            <a:spLocks noGrp="1"/>
          </p:cNvSpPr>
          <p:nvPr>
            <p:ph type="title"/>
          </p:nvPr>
        </p:nvSpPr>
        <p:spPr>
          <a:xfrm>
            <a:off x="1976438" y="5291138"/>
            <a:ext cx="6048375" cy="625475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l-PL"/>
              <a:t>Kliknij, aby edytować styl</a:t>
            </a:r>
            <a:endParaRPr lang="en-US"/>
          </a:p>
        </p:txBody>
      </p:sp>
      <p:sp>
        <p:nvSpPr>
          <p:cNvPr id="3" name="Symbol zastępczy obrazu 2"/>
          <p:cNvSpPr>
            <a:spLocks noGrp="1"/>
          </p:cNvSpPr>
          <p:nvPr>
            <p:ph type="pic" idx="1"/>
          </p:nvPr>
        </p:nvSpPr>
        <p:spPr>
          <a:xfrm>
            <a:off x="1976438" y="674688"/>
            <a:ext cx="6048375" cy="453707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endParaRPr lang="en-US" noProof="0"/>
          </a:p>
        </p:txBody>
      </p:sp>
      <p:sp>
        <p:nvSpPr>
          <p:cNvPr id="4" name="Symbol zastępczy tekstu 3"/>
          <p:cNvSpPr>
            <a:spLocks noGrp="1"/>
          </p:cNvSpPr>
          <p:nvPr>
            <p:ph type="body" sz="half" idx="2"/>
          </p:nvPr>
        </p:nvSpPr>
        <p:spPr>
          <a:xfrm>
            <a:off x="1976438" y="5916613"/>
            <a:ext cx="6048375" cy="88741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l-PL"/>
              <a:t>Kliknij, aby edytować style wzorca tekstu</a:t>
            </a:r>
          </a:p>
        </p:txBody>
      </p:sp>
    </p:spTree>
    <p:extLst>
      <p:ext uri="{BB962C8B-B14F-4D97-AF65-F5344CB8AC3E}">
        <p14:creationId xmlns:p14="http://schemas.microsoft.com/office/powerpoint/2010/main" val="402996687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FFFFFF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1">
            <a:extLst>
              <a:ext uri="{FF2B5EF4-FFF2-40B4-BE49-F238E27FC236}">
                <a16:creationId xmlns:a16="http://schemas.microsoft.com/office/drawing/2014/main" id="{650D86E3-828A-70D4-DA7D-9266E22B5321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741363" y="627063"/>
            <a:ext cx="8604250" cy="12573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title text format</a:t>
            </a:r>
          </a:p>
        </p:txBody>
      </p:sp>
      <p:sp>
        <p:nvSpPr>
          <p:cNvPr id="1027" name="Rectangle 2">
            <a:extLst>
              <a:ext uri="{FF2B5EF4-FFF2-40B4-BE49-F238E27FC236}">
                <a16:creationId xmlns:a16="http://schemas.microsoft.com/office/drawing/2014/main" id="{567E62B9-71ED-4A52-6A09-1FD716062129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741363" y="2101850"/>
            <a:ext cx="8604250" cy="475773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GB" altLang="en-US"/>
              <a:t>Click to edit the outline text format</a:t>
            </a:r>
          </a:p>
          <a:p>
            <a:pPr lvl="1"/>
            <a:r>
              <a:rPr lang="en-GB" altLang="en-US"/>
              <a:t>Second Outline Level</a:t>
            </a:r>
          </a:p>
          <a:p>
            <a:pPr lvl="2"/>
            <a:r>
              <a:rPr lang="en-GB" altLang="en-US"/>
              <a:t>Third Outline Level</a:t>
            </a:r>
          </a:p>
          <a:p>
            <a:pPr lvl="3"/>
            <a:r>
              <a:rPr lang="en-GB" altLang="en-US"/>
              <a:t>Fourth Outline Level</a:t>
            </a:r>
          </a:p>
          <a:p>
            <a:pPr lvl="4"/>
            <a:r>
              <a:rPr lang="en-GB" altLang="en-US"/>
              <a:t>Fifth Outline Level</a:t>
            </a:r>
          </a:p>
          <a:p>
            <a:pPr lvl="4"/>
            <a:r>
              <a:rPr lang="en-GB" altLang="en-US"/>
              <a:t>Sixth Outline Level</a:t>
            </a:r>
          </a:p>
          <a:p>
            <a:pPr lvl="4"/>
            <a:r>
              <a:rPr lang="en-GB" altLang="en-US"/>
              <a:t>Seventh Outline Level</a:t>
            </a:r>
          </a:p>
          <a:p>
            <a:pPr lvl="4"/>
            <a:r>
              <a:rPr lang="en-GB" altLang="en-US"/>
              <a:t>Eighth Outline Level</a:t>
            </a:r>
          </a:p>
          <a:p>
            <a:pPr lvl="4"/>
            <a:r>
              <a:rPr lang="en-GB" altLang="en-US"/>
              <a:t>Ninth Outline Level</a:t>
            </a: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+mj-lt"/>
          <a:ea typeface="+mj-ea"/>
          <a:cs typeface="+mj-cs"/>
        </a:defRPr>
      </a:lvl1pPr>
      <a:lvl2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2pPr>
      <a:lvl3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3pPr>
      <a:lvl4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4pPr>
      <a:lvl5pPr algn="ctr" defTabSz="449263" rtl="0" eaLnBrk="0" fontAlgn="base" hangingPunct="0">
        <a:lnSpc>
          <a:spcPct val="95000"/>
        </a:lnSpc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5pPr>
      <a:lvl6pPr marL="4572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6pPr>
      <a:lvl7pPr marL="9144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7pPr>
      <a:lvl8pPr marL="13716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8pPr>
      <a:lvl9pPr marL="1828800" algn="l" defTabSz="449263" rtl="0" fontAlgn="base" hangingPunct="0">
        <a:spcBef>
          <a:spcPct val="0"/>
        </a:spcBef>
        <a:spcAft>
          <a:spcPct val="0"/>
        </a:spcAft>
        <a:buClr>
          <a:srgbClr val="000000"/>
        </a:buClr>
        <a:buSzPct val="45000"/>
        <a:buFont typeface="StarSymbol" charset="0"/>
        <a:defRPr sz="4400">
          <a:solidFill>
            <a:srgbClr val="000000"/>
          </a:solidFill>
          <a:latin typeface="Times New Roman" pitchFamily="18" charset="0"/>
          <a:ea typeface="Lucida Sans Unicode" pitchFamily="34" charset="0"/>
          <a:cs typeface="Lucida Sans Unicode" pitchFamily="34" charset="0"/>
        </a:defRPr>
      </a:lvl9pPr>
    </p:titleStyle>
    <p:bodyStyle>
      <a:lvl1pPr marL="428625" indent="-323850" algn="l" defTabSz="449263" rtl="0" eaLnBrk="0" fontAlgn="base" hangingPunct="0">
        <a:lnSpc>
          <a:spcPct val="95000"/>
        </a:lnSpc>
        <a:spcBef>
          <a:spcPct val="0"/>
        </a:spcBef>
        <a:spcAft>
          <a:spcPts val="1425"/>
        </a:spcAft>
        <a:buClr>
          <a:srgbClr val="000000"/>
        </a:buClr>
        <a:buSzPct val="45000"/>
        <a:buFont typeface="StarSymbol" charset="0"/>
        <a:buChar char="●"/>
        <a:defRPr sz="3200">
          <a:solidFill>
            <a:srgbClr val="000000"/>
          </a:solidFill>
          <a:latin typeface="+mn-lt"/>
          <a:ea typeface="+mn-ea"/>
          <a:cs typeface="+mn-cs"/>
        </a:defRPr>
      </a:lvl1pPr>
      <a:lvl2pPr marL="860425" indent="-285750" algn="l" defTabSz="449263" rtl="0" eaLnBrk="0" fontAlgn="base" hangingPunct="0">
        <a:lnSpc>
          <a:spcPct val="95000"/>
        </a:lnSpc>
        <a:spcBef>
          <a:spcPct val="0"/>
        </a:spcBef>
        <a:spcAft>
          <a:spcPts val="1138"/>
        </a:spcAft>
        <a:buClr>
          <a:srgbClr val="000000"/>
        </a:buClr>
        <a:buSzPct val="75000"/>
        <a:buFont typeface="StarSymbol" charset="0"/>
        <a:buChar char="–"/>
        <a:defRPr sz="2800">
          <a:solidFill>
            <a:srgbClr val="000000"/>
          </a:solidFill>
          <a:latin typeface="+mn-lt"/>
          <a:ea typeface="+mn-ea"/>
          <a:cs typeface="+mn-cs"/>
        </a:defRPr>
      </a:lvl2pPr>
      <a:lvl3pPr marL="1292225" indent="-214313" algn="l" defTabSz="449263" rtl="0" eaLnBrk="0" fontAlgn="base" hangingPunct="0">
        <a:lnSpc>
          <a:spcPct val="95000"/>
        </a:lnSpc>
        <a:spcBef>
          <a:spcPct val="0"/>
        </a:spcBef>
        <a:spcAft>
          <a:spcPts val="850"/>
        </a:spcAft>
        <a:buClr>
          <a:srgbClr val="000000"/>
        </a:buClr>
        <a:buSzPct val="45000"/>
        <a:buFont typeface="StarSymbol" charset="0"/>
        <a:buChar char="●"/>
        <a:defRPr sz="2400">
          <a:solidFill>
            <a:srgbClr val="000000"/>
          </a:solidFill>
          <a:latin typeface="+mn-lt"/>
          <a:ea typeface="+mn-ea"/>
          <a:cs typeface="+mn-cs"/>
        </a:defRPr>
      </a:lvl3pPr>
      <a:lvl4pPr marL="1724025" indent="-212725" algn="l" defTabSz="449263" rtl="0" eaLnBrk="0" fontAlgn="base" hangingPunct="0">
        <a:lnSpc>
          <a:spcPct val="95000"/>
        </a:lnSpc>
        <a:spcBef>
          <a:spcPct val="0"/>
        </a:spcBef>
        <a:spcAft>
          <a:spcPts val="575"/>
        </a:spcAft>
        <a:buClr>
          <a:srgbClr val="000000"/>
        </a:buClr>
        <a:buSzPct val="75000"/>
        <a:buFont typeface="StarSymbol" charset="0"/>
        <a:buChar char="–"/>
        <a:defRPr sz="2000">
          <a:solidFill>
            <a:srgbClr val="000000"/>
          </a:solidFill>
          <a:latin typeface="+mn-lt"/>
          <a:ea typeface="+mn-ea"/>
          <a:cs typeface="+mn-cs"/>
        </a:defRPr>
      </a:lvl4pPr>
      <a:lvl5pPr marL="2155825" indent="-214313" algn="l" defTabSz="449263" rtl="0" eaLnBrk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5pPr>
      <a:lvl6pPr marL="2613025" indent="-214313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6pPr>
      <a:lvl7pPr marL="3070225" indent="-214313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7pPr>
      <a:lvl8pPr marL="3527425" indent="-214313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8pPr>
      <a:lvl9pPr marL="3984625" indent="-214313" algn="l" defTabSz="449263" rtl="0" fontAlgn="base" hangingPunct="0">
        <a:lnSpc>
          <a:spcPct val="95000"/>
        </a:lnSpc>
        <a:spcBef>
          <a:spcPct val="0"/>
        </a:spcBef>
        <a:spcAft>
          <a:spcPts val="288"/>
        </a:spcAft>
        <a:buClr>
          <a:srgbClr val="000000"/>
        </a:buClr>
        <a:buSzPct val="45000"/>
        <a:buFont typeface="StarSymbol" charset="0"/>
        <a:buChar char="●"/>
        <a:defRPr sz="2000">
          <a:solidFill>
            <a:srgbClr val="000000"/>
          </a:solidFill>
          <a:latin typeface="+mn-lt"/>
          <a:ea typeface="+mn-ea"/>
          <a:cs typeface="+mn-cs"/>
        </a:defRPr>
      </a:lvl9pPr>
    </p:bodyStyle>
    <p:otherStyle>
      <a:defPPr>
        <a:defRPr lang="pl-P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2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1">
            <a:extLst>
              <a:ext uri="{FF2B5EF4-FFF2-40B4-BE49-F238E27FC236}">
                <a16:creationId xmlns:a16="http://schemas.microsoft.com/office/drawing/2014/main" id="{EF321C00-1838-D46D-62DA-11FEBCCE646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dirty="0">
                <a:latin typeface="Verdana" panose="020B0604030504040204" pitchFamily="34" charset="0"/>
              </a:rPr>
              <a:t>Projekt modułu</a:t>
            </a:r>
          </a:p>
        </p:txBody>
      </p:sp>
      <p:sp>
        <p:nvSpPr>
          <p:cNvPr id="3075" name="Rectangle 2">
            <a:extLst>
              <a:ext uri="{FF2B5EF4-FFF2-40B4-BE49-F238E27FC236}">
                <a16:creationId xmlns:a16="http://schemas.microsoft.com/office/drawing/2014/main" id="{8260016D-40FB-B499-78C5-480337BFD84F}"/>
              </a:ext>
            </a:extLst>
          </p:cNvPr>
          <p:cNvSpPr>
            <a:spLocks noGrp="1" noChangeArrowheads="1"/>
          </p:cNvSpPr>
          <p:nvPr>
            <p:ph type="subTitle" idx="4294967295"/>
          </p:nvPr>
        </p:nvSpPr>
        <p:spPr>
          <a:xfrm>
            <a:off x="766763" y="1981200"/>
            <a:ext cx="8609012" cy="3725863"/>
          </a:xfrm>
        </p:spPr>
        <p:txBody>
          <a:bodyPr anchor="ctr"/>
          <a:lstStyle/>
          <a:p>
            <a:pPr marL="0" indent="0" algn="ctr" eaLnBrk="1">
              <a:lnSpc>
                <a:spcPts val="32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>
                <a:latin typeface="Verdana" panose="020B0604030504040204" pitchFamily="34" charset="0"/>
              </a:rPr>
              <a:t>Ecology Game</a:t>
            </a: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altLang="en-US" sz="100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>
                <a:latin typeface="Verdana" panose="020B0604030504040204" pitchFamily="34" charset="0"/>
              </a:rPr>
              <a:t>Moduł Forum (FM)</a:t>
            </a: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altLang="en-US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sz="2400">
                <a:latin typeface="Verdana" panose="020B0604030504040204" pitchFamily="34" charset="0"/>
              </a:rPr>
              <a:t>Jędrzej Kostyk</a:t>
            </a: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sz="2400">
                <a:latin typeface="Verdana" panose="020B0604030504040204" pitchFamily="34" charset="0"/>
              </a:rPr>
              <a:t>Tomasz Zając</a:t>
            </a: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altLang="en-US" sz="240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sz="1600">
                <a:latin typeface="Verdana" panose="020B0604030504040204" pitchFamily="34" charset="0"/>
              </a:rPr>
              <a:t>Inżynieria Oprogramowania</a:t>
            </a: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sz="1600">
                <a:latin typeface="Verdana" panose="020B0604030504040204" pitchFamily="34" charset="0"/>
              </a:rPr>
              <a:t>poniedziałek, 12:00</a:t>
            </a: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endParaRPr lang="pl-PL" altLang="en-US" sz="1600">
              <a:latin typeface="Verdana" panose="020B0604030504040204" pitchFamily="34" charset="0"/>
            </a:endParaRPr>
          </a:p>
          <a:p>
            <a:pPr marL="0" indent="0" algn="ctr" eaLnBrk="1">
              <a:lnSpc>
                <a:spcPct val="101000"/>
              </a:lnSpc>
              <a:spcAft>
                <a:spcPct val="0"/>
              </a:spcAft>
              <a:buFont typeface="StarSymbol" charset="0"/>
              <a:buNone/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sz="1600">
                <a:latin typeface="Verdana" panose="020B0604030504040204" pitchFamily="34" charset="0"/>
              </a:rPr>
              <a:t>2023/2024 Z</a:t>
            </a:r>
          </a:p>
        </p:txBody>
      </p:sp>
    </p:spTree>
  </p:cSld>
  <p:clrMapOvr>
    <a:masterClrMapping/>
  </p:clrMapOvr>
  <p:transition spd="med">
    <p:dissolve/>
  </p:transition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458" name="Rectangle 1">
            <a:extLst>
              <a:ext uri="{FF2B5EF4-FFF2-40B4-BE49-F238E27FC236}">
                <a16:creationId xmlns:a16="http://schemas.microsoft.com/office/drawing/2014/main" id="{46D251FD-975D-8AF6-AACB-D9CB96155DD4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359792" y="-396627"/>
            <a:ext cx="8753029" cy="2453308"/>
          </a:xfrm>
        </p:spPr>
        <p:txBody>
          <a:bodyPr/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lang="pl-PL" altLang="en-US" sz="3200" dirty="0">
                <a:latin typeface="Verdana" panose="020B0604030504040204" pitchFamily="34" charset="0"/>
                <a:ea typeface="Verdana" panose="020B0604030504040204" pitchFamily="34" charset="0"/>
              </a:rPr>
              <a:t>Diagram sekwencji - </a:t>
            </a:r>
            <a:r>
              <a:rPr lang="en-US" altLang="pl-PL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Dodawanie</a:t>
            </a:r>
            <a:r>
              <a:rPr lang="en-US" altLang="pl-PL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pl-PL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nowego</a:t>
            </a:r>
            <a:br>
              <a:rPr lang="en-US" altLang="pl-PL" sz="32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r>
              <a:rPr lang="en-US" altLang="pl-PL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posta</a:t>
            </a:r>
            <a:r>
              <a:rPr lang="en-US" altLang="pl-PL" sz="3200" dirty="0">
                <a:latin typeface="Verdana" panose="020B0604030504040204" pitchFamily="34" charset="0"/>
                <a:ea typeface="Verdana" panose="020B0604030504040204" pitchFamily="34" charset="0"/>
              </a:rPr>
              <a:t> </a:t>
            </a:r>
            <a:r>
              <a:rPr lang="en-US" altLang="pl-PL" sz="3200" dirty="0" err="1">
                <a:latin typeface="Verdana" panose="020B0604030504040204" pitchFamily="34" charset="0"/>
                <a:ea typeface="Verdana" panose="020B0604030504040204" pitchFamily="34" charset="0"/>
              </a:rPr>
              <a:t>na</a:t>
            </a:r>
            <a:r>
              <a:rPr lang="en-US" altLang="pl-PL" sz="3200" dirty="0">
                <a:latin typeface="Verdana" panose="020B0604030504040204" pitchFamily="34" charset="0"/>
                <a:ea typeface="Verdana" panose="020B0604030504040204" pitchFamily="34" charset="0"/>
              </a:rPr>
              <a:t> forum</a:t>
            </a:r>
            <a:br>
              <a:rPr kumimoji="0" lang="en-US" altLang="pl-PL" sz="20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Lucida Sans Unicode" panose="020B0602030504020204" pitchFamily="34" charset="0"/>
              </a:rPr>
            </a:br>
            <a:br>
              <a:rPr lang="pl-PL" altLang="en-US" sz="2000" dirty="0">
                <a:latin typeface="Verdana" panose="020B0604030504040204" pitchFamily="34" charset="0"/>
                <a:ea typeface="Verdana" panose="020B0604030504040204" pitchFamily="34" charset="0"/>
              </a:rPr>
            </a:br>
            <a:endParaRPr lang="pl-PL" altLang="en-US" sz="2000" dirty="0">
              <a:latin typeface="Verdana" panose="020B0604030504040204" pitchFamily="34" charset="0"/>
              <a:ea typeface="Verdana" panose="020B0604030504040204" pitchFamily="34" charset="0"/>
            </a:endParaRPr>
          </a:p>
        </p:txBody>
      </p:sp>
      <p:pic>
        <p:nvPicPr>
          <p:cNvPr id="3" name="Picture 2" descr="A diagram with text and words&#10;&#10;Description automatically generated with medium confidence">
            <a:extLst>
              <a:ext uri="{FF2B5EF4-FFF2-40B4-BE49-F238E27FC236}">
                <a16:creationId xmlns:a16="http://schemas.microsoft.com/office/drawing/2014/main" id="{AEED7595-F3E2-93F0-6702-DD801E81BDAD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115541"/>
            <a:ext cx="9896475" cy="6038850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6" name="Rectangle 1">
            <a:extLst>
              <a:ext uri="{FF2B5EF4-FFF2-40B4-BE49-F238E27FC236}">
                <a16:creationId xmlns:a16="http://schemas.microsoft.com/office/drawing/2014/main" id="{4A0468D6-F7C7-EBF2-13BB-CA085362CF9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6125" y="73025"/>
            <a:ext cx="8259763" cy="46990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>
                <a:latin typeface="Verdana" panose="020B0604030504040204" pitchFamily="34" charset="0"/>
              </a:rPr>
              <a:t>Diagram czynności</a:t>
            </a:r>
          </a:p>
        </p:txBody>
      </p:sp>
      <p:pic>
        <p:nvPicPr>
          <p:cNvPr id="3" name="Picture 2" descr="A diagram of a company&#10;&#10;Description automatically generated with medium confidence">
            <a:extLst>
              <a:ext uri="{FF2B5EF4-FFF2-40B4-BE49-F238E27FC236}">
                <a16:creationId xmlns:a16="http://schemas.microsoft.com/office/drawing/2014/main" id="{923CFE78-E5F7-D684-5E18-84AAD9EC905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003931"/>
            <a:ext cx="10080625" cy="6555744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Rectangle 1">
            <a:extLst>
              <a:ext uri="{FF2B5EF4-FFF2-40B4-BE49-F238E27FC236}">
                <a16:creationId xmlns:a16="http://schemas.microsoft.com/office/drawing/2014/main" id="{EB00D95E-3750-0E79-88EC-F0CAC20363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503238" y="3309938"/>
            <a:ext cx="3816350" cy="46990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>
                <a:latin typeface="Verdana" panose="020B0604030504040204" pitchFamily="34" charset="0"/>
              </a:rPr>
              <a:t>Diagram stanów</a:t>
            </a:r>
          </a:p>
        </p:txBody>
      </p:sp>
      <p:pic>
        <p:nvPicPr>
          <p:cNvPr id="23555" name="Picture 5" descr="A diagram of a diagram&#10;&#10;Description automatically generated">
            <a:extLst>
              <a:ext uri="{FF2B5EF4-FFF2-40B4-BE49-F238E27FC236}">
                <a16:creationId xmlns:a16="http://schemas.microsoft.com/office/drawing/2014/main" id="{770319C7-C7D7-FDFB-BBCC-0A18E5A5AD7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256213" y="179388"/>
            <a:ext cx="2825750" cy="69818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78" name="Rectangle 1">
            <a:extLst>
              <a:ext uri="{FF2B5EF4-FFF2-40B4-BE49-F238E27FC236}">
                <a16:creationId xmlns:a16="http://schemas.microsoft.com/office/drawing/2014/main" id="{E51EDF57-981C-80F4-7688-FFDD9E997CFF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>
                <a:latin typeface="Verdana" panose="020B0604030504040204" pitchFamily="34" charset="0"/>
              </a:rPr>
              <a:t>Diagram komponentów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9D7AF0F-1B5C-F8E9-B238-F479737BF5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8148" y="2795537"/>
            <a:ext cx="8344329" cy="1968601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Rectangle 1">
            <a:extLst>
              <a:ext uri="{FF2B5EF4-FFF2-40B4-BE49-F238E27FC236}">
                <a16:creationId xmlns:a16="http://schemas.microsoft.com/office/drawing/2014/main" id="{CEE73FEC-5D1C-C0EF-D94E-2FE605ED6237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dirty="0">
                <a:latin typeface="Verdana" panose="020B0604030504040204" pitchFamily="34" charset="0"/>
              </a:rPr>
              <a:t>Realizacja założeń i wymagań</a:t>
            </a:r>
          </a:p>
        </p:txBody>
      </p:sp>
      <p:sp>
        <p:nvSpPr>
          <p:cNvPr id="26628" name="Text Box 3">
            <a:extLst>
              <a:ext uri="{FF2B5EF4-FFF2-40B4-BE49-F238E27FC236}">
                <a16:creationId xmlns:a16="http://schemas.microsoft.com/office/drawing/2014/main" id="{A736260D-EA20-08E6-7850-F9A64C8E812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935856" y="2123653"/>
            <a:ext cx="8624888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Dodawanie Postów: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ForumModule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umożliwia dodawanie nowych postów za pośrednictwem metody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post).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Usuwanie Postów: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ForumModule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pozwala na usuwanie postów za pośrednictwem metody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post).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Rejestracja Postów: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ForumMediator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umożliwia rejestrowanie postów w systemie przez wywołanie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registerPost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post).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Usuwanie Rejestracji Postów: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ForumMediator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pozwala na wyrejestrowanie postów za pomocą metody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unregisterPost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post).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Zarządzanie Listą Postów: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PostList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dostarcza operacje dodawania 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addPost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i usuwania 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removePost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postów, oraz możliwość pobrania listy postów 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getPosts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Powiadamianie Użytkowników: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IntermoduleNotificationManager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umożliwia wysyłanie powiadomień do użytkowników poprzez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user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string 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notification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  <a:p>
            <a:pPr marL="285750" indent="-285750" algn="l">
              <a:buFont typeface="Arial" panose="020B0604020202020204" pitchFamily="34" charset="0"/>
              <a:buChar char="•"/>
            </a:pP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Zarządzanie Użytkownikami:</a:t>
            </a:r>
          </a:p>
          <a:p>
            <a:pPr lvl="1" algn="l">
              <a:buFont typeface="Arial" panose="020B0604020202020204" pitchFamily="34" charset="0"/>
              <a:buChar char="•"/>
            </a:pP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IntermoduleUserManager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dostarcza funkcje do pobierania listy użytkowników 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getUsers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 oraz strumienia zdarzeń związanych z użytkownikami (</a:t>
            </a:r>
            <a:r>
              <a:rPr lang="pl-PL" sz="1400" dirty="0" err="1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getEventStream</a:t>
            </a:r>
            <a:r>
              <a:rPr lang="pl-PL" sz="1400" dirty="0">
                <a:solidFill>
                  <a:schemeClr val="tx1"/>
                </a:solidFill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).</a:t>
            </a:r>
          </a:p>
        </p:txBody>
      </p:sp>
    </p:spTree>
  </p:cSld>
  <p:clrMapOvr>
    <a:masterClrMapping/>
  </p:clrMapOvr>
  <p:transition spd="med"/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ytuł 1">
            <a:extLst>
              <a:ext uri="{FF2B5EF4-FFF2-40B4-BE49-F238E27FC236}">
                <a16:creationId xmlns:a16="http://schemas.microsoft.com/office/drawing/2014/main" id="{BD4FD17F-A8F2-0241-F607-0159BCDBF16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738187" y="395461"/>
            <a:ext cx="8604250" cy="1257300"/>
          </a:xfrm>
        </p:spPr>
        <p:txBody>
          <a:bodyPr/>
          <a:lstStyle/>
          <a:p>
            <a:r>
              <a:rPr lang="pl-PL" altLang="en-US" dirty="0">
                <a:latin typeface="Verdana" panose="020B0604030504040204" pitchFamily="34" charset="0"/>
              </a:rPr>
              <a:t>Realizacja założeń i wymagań</a:t>
            </a:r>
            <a:endParaRPr lang="pl-PL" dirty="0"/>
          </a:p>
        </p:txBody>
      </p:sp>
      <p:sp>
        <p:nvSpPr>
          <p:cNvPr id="3" name="Symbol zastępczy zawartości 2">
            <a:extLst>
              <a:ext uri="{FF2B5EF4-FFF2-40B4-BE49-F238E27FC236}">
                <a16:creationId xmlns:a16="http://schemas.microsoft.com/office/drawing/2014/main" id="{5A950733-42E9-0DDF-48F7-BFEC6A43082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38187" y="1763613"/>
            <a:ext cx="8604250" cy="4757738"/>
          </a:xfrm>
        </p:spPr>
        <p:txBody>
          <a:bodyPr/>
          <a:lstStyle/>
          <a:p>
            <a:r>
              <a:rPr lang="pl-PL" sz="1200" b="1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Efektywność:</a:t>
            </a:r>
            <a:endParaRPr lang="pl-PL" sz="1200" b="0" i="0" u="none" strike="noStrike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/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umożliwia szybkie dodawanie i usuwanie postów oraz efektywne zarządzanie listą postów. Zastosowanie dedykowanego modułu (</a:t>
            </a:r>
            <a:r>
              <a:rPr lang="pl-PL" sz="1200" b="0" i="0" u="none" strike="noStrike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ForumModule</a:t>
            </a: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który obsługuje operacje na postach. Użycie </a:t>
            </a:r>
            <a:r>
              <a:rPr lang="pl-PL" sz="1200" b="0" i="0" u="none" strike="noStrike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PostList</a:t>
            </a: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zapewnia efektywne zarządzanie listą postów.</a:t>
            </a:r>
          </a:p>
          <a:p>
            <a:r>
              <a:rPr lang="pl-PL" sz="1200" b="1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Bezpieczeństwo:</a:t>
            </a:r>
            <a:endParaRPr lang="pl-PL" sz="1200" b="0" i="0" u="none" strike="noStrike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>
              <a:lnSpc>
                <a:spcPct val="100000"/>
              </a:lnSpc>
            </a:pP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Wszelkie operacje związane z dodawaniem, usuwaniem oraz rejestracją postów są zabezpieczone przed nieautoryzowanym dostępem. </a:t>
            </a:r>
            <a:r>
              <a:rPr lang="pl-P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T</a:t>
            </a: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ylko zalogowani użytkownicy mogą podejmować operacje związane z postami.</a:t>
            </a:r>
          </a:p>
          <a:p>
            <a:r>
              <a:rPr lang="pl-PL" sz="1200" b="1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Dostępność:</a:t>
            </a:r>
            <a:endParaRPr lang="pl-PL" sz="1200" b="0" i="0" u="none" strike="noStrike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/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jest dostępny dla użytkowników w czasie rzeczywistym, umożliwiając im korzystanie z funkcji forum bez opóźnień. Dostępność została zapewniona poprzez odpowiednie zarządzanie zasobami, optymalizację operacji na danych oraz minimalizację czasu odpowiedzi systemu na interakcje użytkowników.</a:t>
            </a:r>
          </a:p>
          <a:p>
            <a:r>
              <a:rPr lang="pl-PL" sz="1200" b="1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Skalowalność:</a:t>
            </a:r>
            <a:endParaRPr lang="pl-PL" sz="1200" b="0" i="0" u="none" strike="noStrike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/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System jest skalowalny, aby obsłużyć rosnącą liczbę użytkowników oraz ilość danych związanych z postami. Dzięki zastosowaniu modułowej architektury, gdzie poszczególne funkcje są obsługiwane przez dedykowane moduły, system łatwo skaluje się w miarę wzrostu użytkowników i ilości danych.</a:t>
            </a:r>
          </a:p>
          <a:p>
            <a:r>
              <a:rPr lang="pl-PL" sz="1200" b="1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Interoperacyjność:</a:t>
            </a:r>
            <a:endParaRPr lang="pl-PL" sz="1200" b="0" i="0" u="none" strike="noStrike" dirty="0"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742950" lvl="1"/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Moduły </a:t>
            </a:r>
            <a:r>
              <a:rPr lang="pl-PL" sz="1200" b="0" i="0" u="none" strike="noStrike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ForumModule</a:t>
            </a: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l-PL" sz="1200" b="0" i="0" u="none" strike="noStrike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ForumMediator</a:t>
            </a: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</a:t>
            </a:r>
            <a:r>
              <a:rPr lang="pl-PL" sz="1200" b="0" i="0" u="none" strike="noStrike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IntermoduleNotificationManager</a:t>
            </a: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oraz </a:t>
            </a:r>
            <a:r>
              <a:rPr lang="pl-PL" sz="1200" b="0" i="0" u="none" strike="noStrike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IntermoduleUserManager</a:t>
            </a: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są w stanie współpracować ze sobą, zachowując spójność danych i efektywność działania. </a:t>
            </a:r>
            <a:r>
              <a:rPr lang="pl-PL" sz="1200" dirty="0"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Z</a:t>
            </a: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definiowanie jednoznacznych interfejsów komunikacyjnych między modułami oraz zapewnienie spójności danych poprzez </a:t>
            </a:r>
            <a:r>
              <a:rPr lang="pl-PL" sz="1200" b="0" i="0" u="none" strike="noStrike" dirty="0" err="1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ForumMediator</a:t>
            </a:r>
            <a:r>
              <a:rPr lang="pl-PL" sz="1200" b="0" i="0" u="none" strike="noStrike" dirty="0"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który pełni rolę pośrednika w operacjach na postach.</a:t>
            </a:r>
            <a:endParaRPr lang="pl-PL" sz="1200" dirty="0"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31860110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1">
            <a:extLst>
              <a:ext uri="{FF2B5EF4-FFF2-40B4-BE49-F238E27FC236}">
                <a16:creationId xmlns:a16="http://schemas.microsoft.com/office/drawing/2014/main" id="{BDD2B937-BE5D-5661-6188-D3BB9DE0C2BA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573088"/>
            <a:ext cx="8609012" cy="1373187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>
                <a:latin typeface="Verdana" panose="020B0604030504040204" pitchFamily="34" charset="0"/>
              </a:rPr>
              <a:t>Realizacja powiązań z innymi modułami</a:t>
            </a:r>
          </a:p>
        </p:txBody>
      </p:sp>
      <p:sp>
        <p:nvSpPr>
          <p:cNvPr id="28676" name="Text Box 3">
            <a:extLst>
              <a:ext uri="{FF2B5EF4-FFF2-40B4-BE49-F238E27FC236}">
                <a16:creationId xmlns:a16="http://schemas.microsoft.com/office/drawing/2014/main" id="{E1285BF1-0608-6137-054E-267378DECCE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30250" y="2152650"/>
            <a:ext cx="8624888" cy="36933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UMM (User Management Module):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 Module (FM) współpracuje z User Management Module (UMM), korzystając z funkcji 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getUserData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", aby uzyskać dane użytkownika. Ta współpraca umożliwia Forum Module personalizację interfejsu i treści w zależności od profilu użytkownika.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endParaRPr lang="pl-PL" sz="1200" b="1" i="0" u="none" strike="noStrike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pl-PL" sz="1200" b="1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Intermodule</a:t>
            </a:r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1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Commons</a:t>
            </a:r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1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Submodule</a:t>
            </a:r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 ramach Forum Module istnieje pośrednik dostępu współdzielonego, o nazwie 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CommonsSubmodule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który komunikuje się z innymi modułami. Przypadki użycia 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getUserData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i 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notifyUser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są wykorzystywane do współpracy z różnymi modułami systemu. Na przykład, 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getUserData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pozwala na pobieranie danych użytkownika, a 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notifyUser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 na wysyłanie powiadomień do użytkowników.</a:t>
            </a:r>
          </a:p>
          <a:p>
            <a:pPr marL="628650" lvl="1" indent="-171450">
              <a:buFont typeface="Courier New" panose="02070309020205020404" pitchFamily="49" charset="0"/>
              <a:buChar char="o"/>
            </a:pPr>
            <a:endParaRPr lang="pl-PL" sz="1200" b="0" i="0" u="none" strike="noStrike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Użytkownicy: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 Module bezpośrednio 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interaguje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z użytkownikami, zarówno zalogowanymi, jak i niezalogowanymi. Dla użytkowników zalogowanych dostępne są wszystkie przypadki użycia, takie jak przeglądanie ("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browseForumEntries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"), dodawanie ("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createForumEntry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"), edytowanie ("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editForumEntry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 i usuwanie ("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deleteForumEntry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 wpisów na forum, a także zarządzanie subskrypcjami powiadomień ("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subscribeForumNotifications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").</a:t>
            </a:r>
          </a:p>
          <a:p>
            <a:pPr marL="457200" lvl="1" indent="0"/>
            <a:endParaRPr lang="pl-PL" sz="1200" b="0" i="0" u="none" strike="noStrike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171450" indent="-171450" algn="l">
              <a:buFont typeface="Courier New" panose="02070309020205020404" pitchFamily="49" charset="0"/>
              <a:buChar char="o"/>
            </a:pPr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Subskrypcja Powiadomień:</a:t>
            </a:r>
          </a:p>
          <a:p>
            <a:pPr lvl="1">
              <a:buFont typeface="Courier New" panose="02070309020205020404" pitchFamily="49" charset="0"/>
              <a:buChar char="o"/>
            </a:pP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Użytkownik zalogowany może subskrybować powiadomienia na forum.</a:t>
            </a:r>
          </a:p>
        </p:txBody>
      </p:sp>
    </p:spTree>
  </p:cSld>
  <p:clrMapOvr>
    <a:masterClrMapping/>
  </p:clrMapOvr>
  <p:transition spd="med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Rectangle 1">
            <a:extLst>
              <a:ext uri="{FF2B5EF4-FFF2-40B4-BE49-F238E27FC236}">
                <a16:creationId xmlns:a16="http://schemas.microsoft.com/office/drawing/2014/main" id="{C57D11A4-BDBB-25F6-E317-42BADBF9BFF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63588" y="603250"/>
            <a:ext cx="8609012" cy="126365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>
                <a:latin typeface="Verdana" panose="020B0604030504040204" pitchFamily="34" charset="0"/>
              </a:rPr>
              <a:t>Cel i założenia</a:t>
            </a:r>
          </a:p>
        </p:txBody>
      </p:sp>
      <p:sp>
        <p:nvSpPr>
          <p:cNvPr id="3076" name="Text Box 3">
            <a:extLst>
              <a:ext uri="{FF2B5EF4-FFF2-40B4-BE49-F238E27FC236}">
                <a16:creationId xmlns:a16="http://schemas.microsoft.com/office/drawing/2014/main" id="{5F8F0DE9-154B-51E2-6212-C6EFA7DAE12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76263" y="1817688"/>
            <a:ext cx="8624887" cy="518953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</a:pPr>
            <a:r>
              <a:rPr lang="pl-PL" alt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Cel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Zapewnienie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użytkownikom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oraz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innym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modułom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systemu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gry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ekologicznej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intuicyjnych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interfejsów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do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obsługi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forum,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umożliwiających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efektywne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zarządzanie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treściami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moderację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dyskusji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oraz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integrację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z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innymi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elementami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gry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Celem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modułu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jest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również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stworzenie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środowiska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gdzie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gracze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mogą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swobodnie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wymieniać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poglądy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współpracować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na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rzecz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ekologii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 </a:t>
            </a:r>
            <a:endParaRPr lang="pl-PL" altLang="pl-PL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endParaRPr lang="pl-PL" altLang="en-US" sz="1400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r>
              <a:rPr lang="pl-PL" altLang="en-US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Założenia</a:t>
            </a:r>
          </a:p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l-PL" altLang="en-US" sz="14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Efektywna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Interakcja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zakłada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że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interakcje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związane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z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dodawaniem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usuwaniem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edytowaniem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postów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będą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wykonywane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w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sposób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efektywny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umożliwiając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płynną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natychmiastową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reakcję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działania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użytkowników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Bezpieczeństwo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Danych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System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zakłada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że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wszystkie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operacje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związane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z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zarządzaniem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postami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użytkownikami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będą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bezpieczne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chroniąc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dane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przed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nieautoryzowanym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dostępem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utratą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integralności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Wysoka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Dostępność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System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zakłada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że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będzie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zapewniał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wysoką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dostępność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umożliwiając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użytkownikom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korzystanie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z forum w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czasie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rzeczywistym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, bez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istotnych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opóźnień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czy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przerw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w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działaniu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  <a:buFont typeface="StarSymbol" charset="0"/>
              <a:buNone/>
            </a:pPr>
            <a:endParaRPr lang="pl-PL" altLang="en-US" sz="1400" b="1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70" name="Rectangle 1">
            <a:extLst>
              <a:ext uri="{FF2B5EF4-FFF2-40B4-BE49-F238E27FC236}">
                <a16:creationId xmlns:a16="http://schemas.microsoft.com/office/drawing/2014/main" id="{A17A5C86-80C2-4578-5515-2FBD2F5C1D53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>
                <a:latin typeface="Verdana" panose="020B0604030504040204" pitchFamily="34" charset="0"/>
              </a:rPr>
              <a:t>Zmiany założeń</a:t>
            </a:r>
          </a:p>
        </p:txBody>
      </p:sp>
      <p:sp>
        <p:nvSpPr>
          <p:cNvPr id="7171" name="Text Box 3">
            <a:extLst>
              <a:ext uri="{FF2B5EF4-FFF2-40B4-BE49-F238E27FC236}">
                <a16:creationId xmlns:a16="http://schemas.microsoft.com/office/drawing/2014/main" id="{56A5334E-1497-7F50-349A-33DE5BFB465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2124075"/>
            <a:ext cx="8624887" cy="2857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lIns="0" tIns="0" rIns="0" bIns="0">
            <a:spAutoFit/>
          </a:bodyPr>
          <a:lstStyle>
            <a:lvl1pPr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eaLnBrk="1">
              <a:lnSpc>
                <a:spcPct val="101000"/>
              </a:lnSpc>
              <a:buClr>
                <a:srgbClr val="000000"/>
              </a:buClr>
              <a:buSzPct val="45000"/>
              <a:buFont typeface="StarSymbol" charset="0"/>
              <a:buChar char="●"/>
            </a:pPr>
            <a:r>
              <a:rPr lang="pl-PL" altLang="en-US" sz="2000">
                <a:solidFill>
                  <a:srgbClr val="000000"/>
                </a:solidFill>
                <a:latin typeface="Verdana" panose="020B0604030504040204" pitchFamily="34" charset="0"/>
              </a:rPr>
              <a:t> Moduł forum (FM) nie posiada zależności z modułem Game (GM)</a:t>
            </a:r>
          </a:p>
        </p:txBody>
      </p:sp>
    </p:spTree>
  </p:cSld>
  <p:clrMapOvr>
    <a:masterClrMapping/>
  </p:clrMapOvr>
  <p:transition spd="med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8" name="Rectangle 1">
            <a:extLst>
              <a:ext uri="{FF2B5EF4-FFF2-40B4-BE49-F238E27FC236}">
                <a16:creationId xmlns:a16="http://schemas.microsoft.com/office/drawing/2014/main" id="{364DEAB8-E222-2DFE-7A44-11457730752D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5488" y="179388"/>
            <a:ext cx="8609012" cy="126365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sz="3600">
                <a:latin typeface="Verdana" panose="020B0604030504040204" pitchFamily="34" charset="0"/>
              </a:rPr>
              <a:t>Wymagania projektowe</a:t>
            </a:r>
          </a:p>
        </p:txBody>
      </p:sp>
      <p:sp>
        <p:nvSpPr>
          <p:cNvPr id="5124" name="Text Box 3">
            <a:extLst>
              <a:ext uri="{FF2B5EF4-FFF2-40B4-BE49-F238E27FC236}">
                <a16:creationId xmlns:a16="http://schemas.microsoft.com/office/drawing/2014/main" id="{D566C75C-3ADF-229C-E0EB-351AC7BA56A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1443038"/>
            <a:ext cx="8624887" cy="4366452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576263" indent="-63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7000"/>
              </a:lnSpc>
              <a:spcAft>
                <a:spcPts val="1188"/>
              </a:spcAft>
            </a:pPr>
            <a:r>
              <a:rPr lang="en-US" altLang="pl-PL" sz="20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Wymagania</a:t>
            </a:r>
            <a:r>
              <a:rPr lang="en-US" altLang="pl-PL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20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funkcjonalne</a:t>
            </a:r>
            <a:endParaRPr lang="en-US" altLang="pl-PL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r>
              <a:rPr lang="pl-PL" altLang="pl-PL" sz="1400" b="1" dirty="0">
                <a:solidFill>
                  <a:schemeClr val="tx1"/>
                </a:solidFill>
                <a:latin typeface="Verdana" panose="020B0604030504040204" pitchFamily="34" charset="0"/>
              </a:rPr>
              <a:t>Dodawanie Postów:</a:t>
            </a:r>
            <a:endParaRPr lang="en-US" altLang="pl-PL" sz="1400" b="1" dirty="0">
              <a:solidFill>
                <a:schemeClr val="tx1"/>
              </a:solidFill>
              <a:latin typeface="Verdana" panose="020B0604030504040204" pitchFamily="34" charset="0"/>
            </a:endParaRP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ForumModule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umożliwia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dodawanie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nowych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postów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Każdy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ForumPost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zawiera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informacje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o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tytule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treści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autorze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ForumUser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),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znaczniku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czasowym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(timestamp),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które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są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dostępne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poprzez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odpowiednie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metody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Usuwanie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Postów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Umożliwienie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autorowi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usunięcie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posta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Rejestracja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Postów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Umożliwienie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rejestrowania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postów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w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systemie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Usuwanie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Rejestracji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Postów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Umożliwienie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wyrejestrowania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postów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Zarządzanie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Listą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Postów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Dodawanie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pl-PL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usuwanie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postów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oraz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możliwość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pobrania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listy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postów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Powiadamianie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Użytkowników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umożliwienie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wysyłanie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powiadomień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do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Zarządzanie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Użytkownikami</a:t>
            </a:r>
            <a:r>
              <a:rPr lang="en-US" altLang="pl-PL" sz="14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dostarczenie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funkcji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do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pobierania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listy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użytkowników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oraz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strumienia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zdarzeń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związanych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 z </a:t>
            </a:r>
            <a:r>
              <a:rPr lang="en-US" altLang="pl-PL" sz="14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użytkownikami</a:t>
            </a:r>
            <a:r>
              <a:rPr lang="en-US" altLang="pl-PL" sz="14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</p:txBody>
      </p:sp>
    </p:spTree>
  </p:cSld>
  <p:clrMapOvr>
    <a:masterClrMapping/>
  </p:clrMapOvr>
  <p:transition spd="med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Rectangle 1">
            <a:extLst>
              <a:ext uri="{FF2B5EF4-FFF2-40B4-BE49-F238E27FC236}">
                <a16:creationId xmlns:a16="http://schemas.microsoft.com/office/drawing/2014/main" id="{24385371-5B49-58ED-8BD9-980A196090A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25488" y="179388"/>
            <a:ext cx="8609012" cy="126365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sz="3600">
                <a:latin typeface="Verdana" panose="020B0604030504040204" pitchFamily="34" charset="0"/>
              </a:rPr>
              <a:t>Wymagania projektowe c.d.</a:t>
            </a:r>
          </a:p>
        </p:txBody>
      </p:sp>
      <p:sp>
        <p:nvSpPr>
          <p:cNvPr id="4" name="Text Box 3">
            <a:extLst>
              <a:ext uri="{FF2B5EF4-FFF2-40B4-BE49-F238E27FC236}">
                <a16:creationId xmlns:a16="http://schemas.microsoft.com/office/drawing/2014/main" id="{E7781C12-7E7F-AD1B-E775-6E987F2746A5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06438" y="1443038"/>
            <a:ext cx="8624887" cy="5335587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576263" indent="-63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>
              <a:lnSpc>
                <a:spcPct val="107000"/>
              </a:lnSpc>
            </a:pPr>
            <a:r>
              <a:rPr lang="en-US" altLang="pl-PL" sz="20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Wymagania</a:t>
            </a:r>
            <a:r>
              <a:rPr lang="en-US" altLang="pl-PL" sz="2000" b="1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20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niefunkcjonalne</a:t>
            </a:r>
            <a:endParaRPr lang="en-US" altLang="pl-PL" sz="2000" b="1" dirty="0">
              <a:solidFill>
                <a:srgbClr val="000000"/>
              </a:solidFill>
              <a:latin typeface="Verdana" panose="020B0604030504040204" pitchFamily="34" charset="0"/>
            </a:endParaRP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20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Efektywność</a:t>
            </a:r>
            <a:r>
              <a:rPr lang="en-US" altLang="pl-PL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System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powinien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umożliwiać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szybkie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dodawanie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i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usuwanie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postów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oraz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efektywne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zarządzanie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listą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postów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  <a:ea typeface="Verdana" panose="020B0604030504040204" pitchFamily="34" charset="0"/>
                <a:cs typeface="Times New Roman" panose="02020603050405020304" pitchFamily="18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Bezpieczeństwo</a:t>
            </a:r>
            <a:r>
              <a:rPr lang="en-US" altLang="pl-PL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Wszelkie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operacje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związane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z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dodawaniem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usuwaniem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oraz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rejestracją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postów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powinny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być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zabezpieczone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przed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nieautoryzowanym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dostępem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Dostępność</a:t>
            </a:r>
            <a:r>
              <a:rPr lang="en-US" altLang="pl-PL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System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powinien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być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dostępny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dla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użytkowników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w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czasie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rzeczywistym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umożliwiając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im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korzystanie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z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funkcji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forum bez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opóźnień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Skalowalność</a:t>
            </a:r>
            <a:r>
              <a:rPr lang="en-US" altLang="pl-PL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System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powinien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być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skalowalny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, aby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obsłużyć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rosnącą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liczbę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użytkowników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oraz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ilość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danych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związanych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z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postami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>
              <a:lnSpc>
                <a:spcPct val="107000"/>
              </a:lnSpc>
              <a:spcAft>
                <a:spcPts val="13"/>
              </a:spcAft>
            </a:pPr>
            <a:r>
              <a:rPr lang="en-US" altLang="pl-PL" sz="1600" b="1" dirty="0" err="1">
                <a:solidFill>
                  <a:srgbClr val="000000"/>
                </a:solidFill>
                <a:latin typeface="Verdana" panose="020B0604030504040204" pitchFamily="34" charset="0"/>
              </a:rPr>
              <a:t>Interoperacyjność</a:t>
            </a:r>
            <a:r>
              <a:rPr lang="en-US" altLang="pl-PL" sz="1600" b="1" dirty="0">
                <a:solidFill>
                  <a:srgbClr val="000000"/>
                </a:solidFill>
                <a:latin typeface="Verdana" panose="020B0604030504040204" pitchFamily="34" charset="0"/>
              </a:rPr>
              <a:t>: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Moduły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ForumModule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ForumMediator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IntermoduleNotificationManager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oraz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IntermoduleUserManager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powinny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być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w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stanie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współpracować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ze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sobą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,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zachowując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spójność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danych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i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efektywność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 </a:t>
            </a:r>
            <a:r>
              <a:rPr lang="en-US" altLang="pl-PL" sz="1600" dirty="0" err="1">
                <a:solidFill>
                  <a:srgbClr val="000000"/>
                </a:solidFill>
                <a:latin typeface="Verdana" panose="020B0604030504040204" pitchFamily="34" charset="0"/>
              </a:rPr>
              <a:t>działania</a:t>
            </a: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.</a:t>
            </a:r>
          </a:p>
          <a:p>
            <a:pPr algn="ctr">
              <a:lnSpc>
                <a:spcPct val="90000"/>
              </a:lnSpc>
              <a:spcAft>
                <a:spcPts val="13"/>
              </a:spcAft>
            </a:pPr>
            <a:r>
              <a:rPr lang="en-US" altLang="pl-PL" sz="1600" dirty="0">
                <a:solidFill>
                  <a:srgbClr val="000000"/>
                </a:solidFill>
                <a:latin typeface="Verdana" panose="020B0604030504040204" pitchFamily="34" charset="0"/>
              </a:rPr>
              <a:t> </a:t>
            </a:r>
          </a:p>
          <a:p>
            <a:pPr lvl="1">
              <a:lnSpc>
                <a:spcPct val="107000"/>
              </a:lnSpc>
              <a:spcAft>
                <a:spcPts val="13"/>
              </a:spcAft>
              <a:buSzPts val="1000"/>
              <a:buFont typeface="Courier New" panose="02070309020205020404" pitchFamily="49" charset="0"/>
              <a:buChar char="o"/>
            </a:pPr>
            <a:endParaRPr lang="en-US" altLang="pl-PL" sz="1600" dirty="0">
              <a:solidFill>
                <a:srgbClr val="000000"/>
              </a:solidFill>
              <a:latin typeface="Verdana" panose="020B0604030504040204" pitchFamily="34" charset="0"/>
            </a:endParaRPr>
          </a:p>
        </p:txBody>
      </p:sp>
    </p:spTree>
  </p:cSld>
  <p:clrMapOvr>
    <a:masterClrMapping/>
  </p:clrMapOvr>
  <p:transition spd="med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314" name="Rectangle 1">
            <a:extLst>
              <a:ext uri="{FF2B5EF4-FFF2-40B4-BE49-F238E27FC236}">
                <a16:creationId xmlns:a16="http://schemas.microsoft.com/office/drawing/2014/main" id="{60C78518-0097-B2AF-8EAC-08E9C9BE8E1C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1" y="2771725"/>
            <a:ext cx="2664048" cy="2448272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sz="2000" dirty="0">
                <a:latin typeface="Verdana" panose="020B0604030504040204" pitchFamily="34" charset="0"/>
              </a:rPr>
              <a:t>Diagram przypadków użycia</a:t>
            </a:r>
          </a:p>
        </p:txBody>
      </p:sp>
      <p:pic>
        <p:nvPicPr>
          <p:cNvPr id="5" name="Picture 4" descr="A diagram of a person&#10;&#10;Description automatically generated with medium confidence">
            <a:extLst>
              <a:ext uri="{FF2B5EF4-FFF2-40B4-BE49-F238E27FC236}">
                <a16:creationId xmlns:a16="http://schemas.microsoft.com/office/drawing/2014/main" id="{6D2BB322-E314-BD38-9AC4-810E7AD1E5A1}"/>
              </a:ext>
            </a:extLst>
          </p:cNvPr>
          <p:cNvPicPr preferRelativeResize="0">
            <a:picLocks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64049" y="0"/>
            <a:ext cx="7416577" cy="7559675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362" name="Rectangle 1">
            <a:extLst>
              <a:ext uri="{FF2B5EF4-FFF2-40B4-BE49-F238E27FC236}">
                <a16:creationId xmlns:a16="http://schemas.microsoft.com/office/drawing/2014/main" id="{6CD8D240-20E4-1A33-955E-3C557CC4A22E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35013" y="323850"/>
            <a:ext cx="8609012" cy="126365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dirty="0">
                <a:latin typeface="Verdana" panose="020B0604030504040204" pitchFamily="34" charset="0"/>
              </a:rPr>
              <a:t>Powiązania z innymi modułami</a:t>
            </a:r>
          </a:p>
        </p:txBody>
      </p:sp>
      <p:sp>
        <p:nvSpPr>
          <p:cNvPr id="8196" name="Text Box 3">
            <a:extLst>
              <a:ext uri="{FF2B5EF4-FFF2-40B4-BE49-F238E27FC236}">
                <a16:creationId xmlns:a16="http://schemas.microsoft.com/office/drawing/2014/main" id="{FBE90017-7405-5B15-17DB-1382D692C70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03238" y="1763713"/>
            <a:ext cx="8624887" cy="3508653"/>
          </a:xfrm>
          <a:prstGeom prst="rect">
            <a:avLst/>
          </a:prstGeom>
          <a:noFill/>
          <a:ln>
            <a:noFill/>
          </a:ln>
        </p:spPr>
        <p:txBody>
          <a:bodyPr lIns="0" tIns="0" rIns="0" bIns="0">
            <a:spAutoFit/>
          </a:bodyPr>
          <a:lstStyle>
            <a:lvl1pPr marL="342900" indent="-342900">
              <a:tabLst>
                <a:tab pos="4984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 marL="742950" indent="-285750">
              <a:tabLst>
                <a:tab pos="4984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 marL="1143000" indent="-228600">
              <a:tabLst>
                <a:tab pos="4984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 marL="1600200" indent="-228600">
              <a:tabLst>
                <a:tab pos="4984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 marL="2057400" indent="-228600">
              <a:tabLst>
                <a:tab pos="4984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tabLst>
                <a:tab pos="498475" algn="l"/>
              </a:tabLs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0" indent="0" algn="l"/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UMM (User Management Module):</a:t>
            </a:r>
            <a:endParaRPr lang="pl-PL" sz="1200" b="0" i="0" u="none" strike="noStrike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ForumModule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współpracuje z UMM, aby uzyskać dane użytkownika. Te informacje są istotne dla 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ForumModule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umożliwiając personalizację interfejsu i treści forum w zależności od profilu użytkownika.</a:t>
            </a:r>
          </a:p>
          <a:p>
            <a:pPr marL="0" indent="0" algn="l"/>
            <a:r>
              <a:rPr lang="pl-PL" sz="1200" b="1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Intermodule</a:t>
            </a:r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1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Commons</a:t>
            </a:r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1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Submodule</a:t>
            </a:r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:</a:t>
            </a:r>
            <a:endParaRPr lang="pl-PL" sz="1200" b="0" i="0" u="none" strike="noStrike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W ramach 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ForumModule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istnieje pośrednik dostępu współdzielonego (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CommonsSubmodule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), który komunikuje się z innymi modułami. Przypadki użycia "Pobierz dane użytkownika" oraz "Wyślij powiadomienie" są wykorzystywane do współpracy z różnymi modułami systemu, umożliwiając efektywną wymianę informacji i zdarzeń.</a:t>
            </a:r>
          </a:p>
          <a:p>
            <a:pPr marL="0" indent="0" algn="l"/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Użytkownicy:</a:t>
            </a:r>
            <a:endParaRPr lang="pl-PL" sz="1200" b="0" i="0" u="none" strike="noStrike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ForumModule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interakcjonuje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bezpośrednio z użytkownikami, zarówno zalogowanymi, jak i niezalogowanymi. Dla użytkowników zalogowanych dostępne są wszystkie przypadki użycia, takie jak przeglądanie, dodawanie, edytowanie i usuwanie wpisów na forum, a także zarządzanie subskrypcjami powiadomień.</a:t>
            </a:r>
          </a:p>
          <a:p>
            <a:pPr marL="0" indent="0" algn="l"/>
            <a:r>
              <a:rPr lang="pl-PL" sz="1200" b="1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Subskrypcja Powiadomień:</a:t>
            </a:r>
            <a:endParaRPr lang="pl-PL" sz="1200" b="0" i="0" u="none" strike="noStrike" dirty="0">
              <a:solidFill>
                <a:schemeClr val="tx1"/>
              </a:solidFill>
              <a:effectLst/>
              <a:latin typeface="Verdana" panose="020B0604030504040204" pitchFamily="34" charset="0"/>
              <a:ea typeface="Verdana" panose="020B0604030504040204" pitchFamily="34" charset="0"/>
              <a:cs typeface="Verdana" panose="020B0604030504040204" pitchFamily="34" charset="0"/>
            </a:endParaRPr>
          </a:p>
          <a:p>
            <a:pPr marL="628650" lvl="1" indent="-171450" algn="l">
              <a:buFont typeface="Courier New" panose="02070309020205020404" pitchFamily="49" charset="0"/>
              <a:buChar char="o"/>
            </a:pP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Użytkownik zalogowany może subskrybować powiadomienia na forum. 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ForumModule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korzysta z przypadku użycia "Subskrybuj powiadomienia na forum", który może współpracować z innymi modułami, takimi jak 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Intermodule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Commons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 </a:t>
            </a:r>
            <a:r>
              <a:rPr lang="pl-PL" sz="1200" b="0" i="0" u="none" strike="noStrike" dirty="0" err="1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Submodule</a:t>
            </a:r>
            <a:r>
              <a:rPr lang="pl-PL" sz="1200" b="0" i="0" u="none" strike="noStrike" dirty="0">
                <a:solidFill>
                  <a:schemeClr val="tx1"/>
                </a:solidFill>
                <a:effectLst/>
                <a:latin typeface="Verdana" panose="020B0604030504040204" pitchFamily="34" charset="0"/>
                <a:ea typeface="Verdana" panose="020B0604030504040204" pitchFamily="34" charset="0"/>
                <a:cs typeface="Verdana" panose="020B0604030504040204" pitchFamily="34" charset="0"/>
              </a:rPr>
              <a:t>, w celu efektywnej implementacji systemu powiadomień. To umożliwia użytkownikom otrzymywanie aktualizacji bez opóźnień, co wpisuje się w zapewnienie dostępności systemu.</a:t>
            </a:r>
          </a:p>
        </p:txBody>
      </p:sp>
    </p:spTree>
  </p:cSld>
  <p:clrMapOvr>
    <a:masterClrMapping/>
  </p:clrMapOvr>
  <p:transition spd="med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410" name="Rectangle 1">
            <a:extLst>
              <a:ext uri="{FF2B5EF4-FFF2-40B4-BE49-F238E27FC236}">
                <a16:creationId xmlns:a16="http://schemas.microsoft.com/office/drawing/2014/main" id="{83579940-3052-18CB-9E06-DA13E8D1C830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>
          <a:xfrm>
            <a:off x="741363" y="627063"/>
            <a:ext cx="8609012" cy="1263650"/>
          </a:xfrm>
        </p:spPr>
        <p:txBody>
          <a:bodyPr/>
          <a:lstStyle/>
          <a:p>
            <a:pPr eaLnBrk="1">
              <a:lnSpc>
                <a:spcPts val="4413"/>
              </a:lnSpc>
              <a:tabLst>
                <a:tab pos="0" algn="l"/>
                <a:tab pos="447675" algn="l"/>
                <a:tab pos="896938" algn="l"/>
                <a:tab pos="1346200" algn="l"/>
                <a:tab pos="1795463" algn="l"/>
                <a:tab pos="2244725" algn="l"/>
                <a:tab pos="2693988" algn="l"/>
                <a:tab pos="3143250" algn="l"/>
                <a:tab pos="3592513" algn="l"/>
                <a:tab pos="4041775" algn="l"/>
                <a:tab pos="4491038" algn="l"/>
                <a:tab pos="4940300" algn="l"/>
                <a:tab pos="5389563" algn="l"/>
                <a:tab pos="5838825" algn="l"/>
                <a:tab pos="6288088" algn="l"/>
                <a:tab pos="6737350" algn="l"/>
                <a:tab pos="7186613" algn="l"/>
                <a:tab pos="7635875" algn="l"/>
                <a:tab pos="8085138" algn="l"/>
                <a:tab pos="8534400" algn="l"/>
                <a:tab pos="8983663" algn="l"/>
              </a:tabLst>
            </a:pPr>
            <a:r>
              <a:rPr lang="pl-PL" altLang="en-US" dirty="0">
                <a:latin typeface="Verdana" panose="020B0604030504040204" pitchFamily="34" charset="0"/>
              </a:rPr>
              <a:t>Diagram klas</a:t>
            </a:r>
          </a:p>
        </p:txBody>
      </p:sp>
      <p:pic>
        <p:nvPicPr>
          <p:cNvPr id="4" name="Picture 3" descr="A screenshot of a computer screen&#10;&#10;Description automatically generated">
            <a:extLst>
              <a:ext uri="{FF2B5EF4-FFF2-40B4-BE49-F238E27FC236}">
                <a16:creationId xmlns:a16="http://schemas.microsoft.com/office/drawing/2014/main" id="{380E57F9-C1FF-C556-EAF8-38E659BBB9DE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1724659"/>
            <a:ext cx="10080625" cy="5835016"/>
          </a:xfrm>
          <a:prstGeom prst="rect">
            <a:avLst/>
          </a:prstGeom>
        </p:spPr>
      </p:pic>
    </p:spTree>
  </p:cSld>
  <p:clrMapOvr>
    <a:masterClrMapping/>
  </p:clrMapOvr>
  <p:transition spd="med"/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Symbol zastępczy zawartości 3">
            <a:extLst>
              <a:ext uri="{FF2B5EF4-FFF2-40B4-BE49-F238E27FC236}">
                <a16:creationId xmlns:a16="http://schemas.microsoft.com/office/drawing/2014/main" id="{9D00BE20-A163-119A-69CA-C402E31E79D6}"/>
              </a:ext>
            </a:extLst>
          </p:cNvPr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965231709"/>
              </p:ext>
            </p:extLst>
          </p:nvPr>
        </p:nvGraphicFramePr>
        <p:xfrm>
          <a:off x="1725612" y="1619597"/>
          <a:ext cx="6629400" cy="5783580"/>
        </p:xfrm>
        <a:graphic>
          <a:graphicData uri="http://schemas.openxmlformats.org/drawingml/2006/table">
            <a:tbl>
              <a:tblPr firstRow="1" firstCol="1" bandRow="1">
                <a:tableStyleId>{5C22544A-7EE6-4342-B048-85BDC9FD1C3A}</a:tableStyleId>
              </a:tblPr>
              <a:tblGrid>
                <a:gridCol w="3314065">
                  <a:extLst>
                    <a:ext uri="{9D8B030D-6E8A-4147-A177-3AD203B41FA5}">
                      <a16:colId xmlns:a16="http://schemas.microsoft.com/office/drawing/2014/main" val="769299465"/>
                    </a:ext>
                  </a:extLst>
                </a:gridCol>
                <a:gridCol w="3315335">
                  <a:extLst>
                    <a:ext uri="{9D8B030D-6E8A-4147-A177-3AD203B41FA5}">
                      <a16:colId xmlns:a16="http://schemas.microsoft.com/office/drawing/2014/main" val="81971259"/>
                    </a:ext>
                  </a:extLst>
                </a:gridCol>
              </a:tblGrid>
              <a:tr h="231775">
                <a:tc>
                  <a:txBody>
                    <a:bodyPr/>
                    <a:lstStyle/>
                    <a:p>
                      <a:pPr marL="57785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Poziom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ważności</a:t>
                      </a:r>
                      <a:endParaRPr lang="pl-PL" sz="14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Wysoki</a:t>
                      </a:r>
                      <a:endParaRPr lang="pl-PL" sz="14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194799643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57785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Typ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przypadku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użycia</a:t>
                      </a:r>
                      <a:endParaRPr lang="pl-PL" sz="14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Dodawanie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posta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na</a:t>
                      </a:r>
                      <a:r>
                        <a:rPr lang="en-US" sz="900" kern="100" dirty="0">
                          <a:effectLst/>
                        </a:rPr>
                        <a:t> forum</a:t>
                      </a:r>
                      <a:endParaRPr lang="pl-PL" sz="14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27157141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57785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Aktorzy</a:t>
                      </a:r>
                      <a:endParaRPr lang="pl-PL" sz="14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Użytkowni</a:t>
                      </a:r>
                      <a:r>
                        <a:rPr lang="pl-PL" sz="900" kern="100" dirty="0">
                          <a:effectLst/>
                        </a:rPr>
                        <a:t>k zalogowany</a:t>
                      </a:r>
                      <a:endParaRPr lang="pl-PL" sz="14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431985813"/>
                  </a:ext>
                </a:extLst>
              </a:tr>
              <a:tr h="643890">
                <a:tc>
                  <a:txBody>
                    <a:bodyPr/>
                    <a:lstStyle/>
                    <a:p>
                      <a:pPr marL="57785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Krótki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opis</a:t>
                      </a:r>
                      <a:endParaRPr lang="pl-PL" sz="14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pPr marL="635" marR="381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Użytkownik zalogowany decyduje się dodać nowy post na forum dotyczący ekologii.</a:t>
                      </a:r>
                      <a:endParaRPr lang="pl-PL" sz="9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159002699"/>
                  </a:ext>
                </a:extLst>
              </a:tr>
              <a:tr h="368935">
                <a:tc>
                  <a:txBody>
                    <a:bodyPr/>
                    <a:lstStyle/>
                    <a:p>
                      <a:pPr marL="57785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Warunki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końcowe</a:t>
                      </a:r>
                      <a:endParaRPr lang="pl-PL" sz="14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635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Nowy post jest dodany do forum, a wszyscy subskrybenci otrzymują powiadomienie.</a:t>
                      </a:r>
                      <a:endParaRPr lang="pl-PL" sz="9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4104106715"/>
                  </a:ext>
                </a:extLst>
              </a:tr>
              <a:tr h="231775">
                <a:tc>
                  <a:txBody>
                    <a:bodyPr/>
                    <a:lstStyle/>
                    <a:p>
                      <a:pPr marL="57785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 dirty="0" err="1">
                          <a:effectLst/>
                        </a:rPr>
                        <a:t>Warunki</a:t>
                      </a:r>
                      <a:r>
                        <a:rPr lang="en-US" sz="900" kern="100" dirty="0">
                          <a:effectLst/>
                        </a:rPr>
                        <a:t> </a:t>
                      </a:r>
                      <a:r>
                        <a:rPr lang="en-US" sz="900" kern="100" dirty="0" err="1">
                          <a:effectLst/>
                        </a:rPr>
                        <a:t>wstępne</a:t>
                      </a:r>
                      <a:endParaRPr lang="pl-PL" sz="1400" kern="100" dirty="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Użytkownik jest zalogowany do systemu.</a:t>
                      </a:r>
                    </a:p>
                    <a:p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Użytkownik posiada dostęp do funkcji dodawania nowych postów.</a:t>
                      </a:r>
                    </a:p>
                  </a:txBody>
                  <a:tcPr marL="89535" marR="73025" marT="4635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384965972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 marL="57785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>
                          <a:effectLst/>
                        </a:rPr>
                        <a:t>Główny przepływ zdarzeń</a:t>
                      </a:r>
                      <a:endParaRPr lang="pl-PL" sz="1400" kern="10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dirty="0"/>
                        <a:t>Użytkownik zalogowany wybiera opcję dodania nowego </a:t>
                      </a:r>
                      <a:r>
                        <a:rPr lang="pl-PL" sz="900" dirty="0" err="1"/>
                        <a:t>posta</a:t>
                      </a:r>
                      <a:r>
                        <a:rPr lang="pl-PL" sz="900" dirty="0"/>
                        <a:t> na forum.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dirty="0"/>
                        <a:t>System wyświetla formularz do wprowadzenia treści </a:t>
                      </a:r>
                      <a:r>
                        <a:rPr lang="pl-PL" sz="900" dirty="0" err="1"/>
                        <a:t>posta</a:t>
                      </a:r>
                      <a:r>
                        <a:rPr lang="pl-PL" sz="900" dirty="0"/>
                        <a:t>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dirty="0"/>
                        <a:t>Użytkownik wprowadza tytuł i treść </a:t>
                      </a:r>
                      <a:r>
                        <a:rPr lang="pl-PL" sz="900" dirty="0" err="1"/>
                        <a:t>posta</a:t>
                      </a:r>
                      <a:r>
                        <a:rPr lang="pl-PL" sz="900" dirty="0"/>
                        <a:t> dotyczącego ekologii.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dirty="0"/>
                        <a:t>Użytkownik potwierdza chęć dodania </a:t>
                      </a:r>
                      <a:r>
                        <a:rPr lang="pl-PL" sz="900" dirty="0" err="1"/>
                        <a:t>posta</a:t>
                      </a:r>
                      <a:r>
                        <a:rPr lang="pl-PL" sz="900" dirty="0"/>
                        <a:t>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dirty="0"/>
                        <a:t>System wywołuje metodę </a:t>
                      </a:r>
                      <a:r>
                        <a:rPr lang="pl-PL" sz="900" b="1" dirty="0" err="1"/>
                        <a:t>addPost</a:t>
                      </a:r>
                      <a:r>
                        <a:rPr lang="pl-PL" sz="900" dirty="0"/>
                        <a:t> z </a:t>
                      </a:r>
                      <a:r>
                        <a:rPr lang="pl-PL" sz="900" b="1" dirty="0" err="1"/>
                        <a:t>ForumModule</a:t>
                      </a:r>
                      <a:r>
                        <a:rPr lang="pl-PL" sz="900" dirty="0"/>
                        <a:t>, przekazując utworzony post.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b="1" dirty="0" err="1"/>
                        <a:t>ForumModule</a:t>
                      </a:r>
                      <a:r>
                        <a:rPr lang="pl-PL" sz="900" dirty="0"/>
                        <a:t> dodaje post do </a:t>
                      </a:r>
                      <a:r>
                        <a:rPr lang="pl-PL" sz="900" b="1" dirty="0" err="1"/>
                        <a:t>PostList</a:t>
                      </a:r>
                      <a:r>
                        <a:rPr lang="pl-PL" sz="900" dirty="0"/>
                        <a:t>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b="1" dirty="0" err="1"/>
                        <a:t>ForumMediator</a:t>
                      </a:r>
                      <a:r>
                        <a:rPr lang="pl-PL" sz="900" dirty="0"/>
                        <a:t> rejestruje post w systemie.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b="1" dirty="0" err="1"/>
                        <a:t>IntermoduleNotificationManager</a:t>
                      </a:r>
                      <a:r>
                        <a:rPr lang="pl-PL" sz="900" dirty="0"/>
                        <a:t> wysyła powiadomienia do wszystkich subskrybentów.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dirty="0"/>
                        <a:t>System informuje użytkownika o pomyślnym dodaniu </a:t>
                      </a:r>
                      <a:r>
                        <a:rPr lang="pl-PL" sz="900" dirty="0" err="1"/>
                        <a:t>posta</a:t>
                      </a:r>
                      <a:r>
                        <a:rPr lang="pl-PL" sz="900" dirty="0"/>
                        <a:t> i wyświetla go na forum.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r>
                        <a:rPr lang="pl-PL" sz="900" dirty="0"/>
                        <a:t>Użytkownik kończy interakcję, a nowy post jest widoczny na forum dla wszystkich użytkowników.</a:t>
                      </a:r>
                    </a:p>
                    <a:p>
                      <a:pPr marL="228600" indent="-228600">
                        <a:buFont typeface="+mj-lt"/>
                        <a:buAutoNum type="arabicPeriod"/>
                      </a:pPr>
                      <a:endParaRPr lang="pl-PL" sz="900" b="0" i="0" u="none" strike="noStrike" kern="1200" dirty="0">
                        <a:solidFill>
                          <a:schemeClr val="dk1"/>
                        </a:solidFill>
                        <a:effectLst/>
                        <a:latin typeface="+mn-lt"/>
                        <a:ea typeface="+mn-ea"/>
                        <a:cs typeface="+mn-cs"/>
                      </a:endParaRP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613323126"/>
                  </a:ext>
                </a:extLst>
              </a:tr>
              <a:tr h="781685">
                <a:tc>
                  <a:txBody>
                    <a:bodyPr/>
                    <a:lstStyle/>
                    <a:p>
                      <a:pPr marL="57785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>
                          <a:effectLst/>
                        </a:rPr>
                        <a:t>Alternatywne przepływy zdarzeń</a:t>
                      </a:r>
                      <a:endParaRPr lang="pl-PL" sz="1400" kern="10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/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Jeśli użytkownik nie jest zalogowany, system informuje go o konieczności zalogowania przed dodaniem nowego </a:t>
                      </a:r>
                      <a:r>
                        <a:rPr lang="pl-PL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.</a:t>
                      </a:r>
                    </a:p>
                    <a:p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W przypadku błędów przy dodawaniu </a:t>
                      </a:r>
                      <a:r>
                        <a:rPr lang="pl-PL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posta</a:t>
                      </a:r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(np. brak wymaganych danych), system informuje użytkownika o konieczności poprawienia wprowadzonych informacji.</a:t>
                      </a:r>
                    </a:p>
                  </a:txBody>
                  <a:tcPr marL="89535" marR="73025" marT="46355" marB="0">
                    <a:solidFill>
                      <a:schemeClr val="bg2"/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21908867"/>
                  </a:ext>
                </a:extLst>
              </a:tr>
              <a:tr h="0">
                <a:tc>
                  <a:txBody>
                    <a:bodyPr/>
                    <a:lstStyle/>
                    <a:p>
                      <a:pPr marL="577850" indent="-6350">
                        <a:lnSpc>
                          <a:spcPct val="107000"/>
                        </a:lnSpc>
                        <a:spcAft>
                          <a:spcPts val="15"/>
                        </a:spcAft>
                      </a:pPr>
                      <a:r>
                        <a:rPr lang="en-US" sz="900" kern="100">
                          <a:effectLst/>
                        </a:rPr>
                        <a:t>Specjalne wymagania</a:t>
                      </a:r>
                      <a:endParaRPr lang="pl-PL" sz="1400" kern="100">
                        <a:solidFill>
                          <a:srgbClr val="000000"/>
                        </a:solidFill>
                        <a:effectLst/>
                        <a:latin typeface="Noto Sans" panose="020B0502040504020204" pitchFamily="34" charset="0"/>
                        <a:ea typeface="Noto Sans" panose="020B0502040504020204" pitchFamily="34" charset="0"/>
                        <a:cs typeface="Times New Roman" panose="02020603050405020304" pitchFamily="18" charset="0"/>
                      </a:endParaRP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1. Nowy post musi zawierać przynajmniej tytuł i treść.</a:t>
                      </a:r>
                    </a:p>
                    <a:p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2. </a:t>
                      </a:r>
                      <a:r>
                        <a:rPr lang="pl-PL" sz="900" b="0" i="0" u="none" strike="noStrike" kern="1200" dirty="0" err="1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ForumModule</a:t>
                      </a:r>
                      <a:r>
                        <a:rPr lang="pl-PL" sz="900" b="0" i="0" u="none" strike="noStrike" kern="1200" dirty="0">
                          <a:solidFill>
                            <a:schemeClr val="dk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 musi posiadać uprawnienia do dodawania postów na forum.</a:t>
                      </a:r>
                    </a:p>
                  </a:txBody>
                  <a:tcPr marL="89535" marR="73025" marT="46355" marB="0">
                    <a:solidFill>
                      <a:schemeClr val="bg2">
                        <a:lumMod val="60000"/>
                        <a:lumOff val="40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869627872"/>
                  </a:ext>
                </a:extLst>
              </a:tr>
            </a:tbl>
          </a:graphicData>
        </a:graphic>
      </p:graphicFrame>
      <p:sp>
        <p:nvSpPr>
          <p:cNvPr id="5" name="Rectangle 1">
            <a:extLst>
              <a:ext uri="{FF2B5EF4-FFF2-40B4-BE49-F238E27FC236}">
                <a16:creationId xmlns:a16="http://schemas.microsoft.com/office/drawing/2014/main" id="{03CCF5C5-1E5C-9543-E99F-81C46E0992B9}"/>
              </a:ext>
            </a:extLst>
          </p:cNvPr>
          <p:cNvSpPr>
            <a:spLocks noChangeArrowheads="1"/>
          </p:cNvSpPr>
          <p:nvPr/>
        </p:nvSpPr>
        <p:spPr bwMode="auto">
          <a:xfrm>
            <a:off x="-504304" y="251445"/>
            <a:ext cx="9520589" cy="181588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rgbClr val="00B8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1907574" tIns="45720" rIns="91440" bIns="45720" numCol="1" anchor="ctr" anchorCtr="0" compatLnSpc="1">
            <a:prstTxWarp prst="textNoShape">
              <a:avLst/>
            </a:prstTxWarp>
            <a:spAutoFit/>
          </a:bodyPr>
          <a:lstStyle>
            <a:lvl1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1pPr>
            <a:lvl2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2pPr>
            <a:lvl3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3pPr>
            <a:lvl4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4pPr>
            <a:lvl5pPr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5pPr>
            <a:lvl6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6pPr>
            <a:lvl7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7pPr>
            <a:lvl8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8pPr>
            <a:lvl9pPr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bg1"/>
                </a:solidFill>
                <a:latin typeface="Times New Roman" panose="02020603050405020304" pitchFamily="18" charset="0"/>
                <a:cs typeface="Lucida Sans Unicode" panose="020B0602030504020204" pitchFamily="34" charset="0"/>
              </a:defRPr>
            </a:lvl9pPr>
          </a:lstStyle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Lucida Sans Unicode" panose="020B0602030504020204" pitchFamily="34" charset="0"/>
              </a:rPr>
              <a:t>Scenariusz</a:t>
            </a:r>
            <a:r>
              <a:rPr kumimoji="0" lang="en-US" altLang="pl-PL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Lucida Sans Unicode" panose="020B0602030504020204" pitchFamily="34" charset="0"/>
              </a:rPr>
              <a:t> – </a:t>
            </a:r>
            <a:r>
              <a:rPr kumimoji="0" lang="en-US" altLang="pl-PL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Lucida Sans Unicode" panose="020B0602030504020204" pitchFamily="34" charset="0"/>
              </a:rPr>
              <a:t>Dodawanie</a:t>
            </a:r>
            <a:r>
              <a:rPr kumimoji="0" lang="en-US" altLang="pl-PL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pl-PL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Lucida Sans Unicode" panose="020B0602030504020204" pitchFamily="34" charset="0"/>
              </a:rPr>
              <a:t>nowego</a:t>
            </a:r>
            <a:endParaRPr lang="en-US" altLang="pl-PL" sz="4400" dirty="0">
              <a:solidFill>
                <a:srgbClr val="000000"/>
              </a:solidFill>
              <a:ea typeface="Noto Sans" panose="020B0502040504020204" pitchFamily="34" charset="0"/>
            </a:endParaRPr>
          </a:p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pl-PL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Lucida Sans Unicode" panose="020B0602030504020204" pitchFamily="34" charset="0"/>
              </a:rPr>
              <a:t>posta</a:t>
            </a:r>
            <a:r>
              <a:rPr kumimoji="0" lang="en-US" altLang="pl-PL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Lucida Sans Unicode" panose="020B0602030504020204" pitchFamily="34" charset="0"/>
              </a:rPr>
              <a:t> </a:t>
            </a:r>
            <a:r>
              <a:rPr kumimoji="0" lang="en-US" altLang="pl-PL" sz="4400" b="0" i="0" u="none" strike="noStrike" cap="none" normalizeH="0" baseline="0" dirty="0" err="1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Lucida Sans Unicode" panose="020B0602030504020204" pitchFamily="34" charset="0"/>
              </a:rPr>
              <a:t>na</a:t>
            </a:r>
            <a:r>
              <a:rPr kumimoji="0" lang="en-US" altLang="pl-PL" sz="4400" b="0" i="0" u="none" strike="noStrike" cap="none" normalizeH="0" baseline="0" dirty="0">
                <a:ln>
                  <a:noFill/>
                </a:ln>
                <a:solidFill>
                  <a:srgbClr val="000000"/>
                </a:solidFill>
                <a:effectLst/>
                <a:latin typeface="Times New Roman" panose="02020603050405020304" pitchFamily="18" charset="0"/>
                <a:ea typeface="Noto Sans" panose="020B0502040504020204" pitchFamily="34" charset="0"/>
                <a:cs typeface="Lucida Sans Unicode" panose="020B0602030504020204" pitchFamily="34" charset="0"/>
              </a:rPr>
              <a:t> forum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endParaRPr kumimoji="0" lang="en-US" altLang="pl-PL" sz="2400" b="0" i="0" u="none" strike="noStrike" cap="none" normalizeH="0" baseline="0" dirty="0">
              <a:ln>
                <a:noFill/>
              </a:ln>
              <a:solidFill>
                <a:schemeClr val="bg1"/>
              </a:solidFill>
              <a:effectLst/>
              <a:latin typeface="Times New Roman" panose="02020603050405020304" pitchFamily="18" charset="0"/>
              <a:cs typeface="Lucida Sans Unicode" panose="020B0602030504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3976094929"/>
      </p:ext>
    </p:extLst>
  </p:cSld>
  <p:clrMapOvr>
    <a:masterClrMapping/>
  </p:clrMapOvr>
</p:sld>
</file>

<file path=ppt/theme/theme1.xml><?xml version="1.0" encoding="utf-8"?>
<a:theme xmlns:a="http://schemas.openxmlformats.org/drawingml/2006/main" name="Default Design">
  <a:themeElements>
    <a:clrScheme name="Default Design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Default Design">
      <a:majorFont>
        <a:latin typeface="Times New Roman"/>
        <a:ea typeface="Lucida Sans Unicode"/>
        <a:cs typeface="Lucida Sans Unicode"/>
      </a:majorFont>
      <a:minorFont>
        <a:latin typeface="Times New Roman"/>
        <a:ea typeface="Lucida Sans Unicode"/>
        <a:cs typeface="Lucida Sans Unicode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rgbClr val="00B8FF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  <a:effectLst/>
      </a:spPr>
      <a:bodyPr vert="horz" wrap="square" lIns="91440" tIns="45720" rIns="91440" bIns="45720" numCol="1" anchor="t" anchorCtr="0" compatLnSpc="1">
        <a:prstTxWarp prst="textNoShape">
          <a:avLst/>
        </a:prstTxWarp>
      </a:bodyPr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tabLst/>
          <a:defRPr kumimoji="0" lang="en-GB" sz="2400" b="0" i="0" u="none" strike="noStrike" cap="none" normalizeH="0" baseline="0" smtClean="0">
            <a:ln>
              <a:noFill/>
            </a:ln>
            <a:solidFill>
              <a:schemeClr val="bg1"/>
            </a:solidFill>
            <a:effectLst/>
            <a:latin typeface="Times New Roman" pitchFamily="18" charset="0"/>
          </a:defRPr>
        </a:defPPr>
      </a:lstStyle>
    </a:lnDef>
  </a:objectDefaults>
  <a:extraClrSchemeLst>
    <a:extraClrScheme>
      <a:clrScheme name="Default Design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00CC99"/>
        </a:accent1>
        <a:accent2>
          <a:srgbClr val="3333CC"/>
        </a:accent2>
        <a:accent3>
          <a:srgbClr val="FFFFFF"/>
        </a:accent3>
        <a:accent4>
          <a:srgbClr val="000000"/>
        </a:accent4>
        <a:accent5>
          <a:srgbClr val="AAE2CA"/>
        </a:accent5>
        <a:accent6>
          <a:srgbClr val="2D2DB9"/>
        </a:accent6>
        <a:hlink>
          <a:srgbClr val="CCCCFF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2">
        <a:dk1>
          <a:srgbClr val="000000"/>
        </a:dk1>
        <a:lt1>
          <a:srgbClr val="FFFFFF"/>
        </a:lt1>
        <a:dk2>
          <a:srgbClr val="0000FF"/>
        </a:dk2>
        <a:lt2>
          <a:srgbClr val="FFFF00"/>
        </a:lt2>
        <a:accent1>
          <a:srgbClr val="FF9900"/>
        </a:accent1>
        <a:accent2>
          <a:srgbClr val="00FFFF"/>
        </a:accent2>
        <a:accent3>
          <a:srgbClr val="AAAAFF"/>
        </a:accent3>
        <a:accent4>
          <a:srgbClr val="DADADA"/>
        </a:accent4>
        <a:accent5>
          <a:srgbClr val="FFCAAA"/>
        </a:accent5>
        <a:accent6>
          <a:srgbClr val="00E7E7"/>
        </a:accent6>
        <a:hlink>
          <a:srgbClr val="FF0000"/>
        </a:hlink>
        <a:folHlink>
          <a:srgbClr val="969696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Default Design 3">
        <a:dk1>
          <a:srgbClr val="000000"/>
        </a:dk1>
        <a:lt1>
          <a:srgbClr val="FFFFCC"/>
        </a:lt1>
        <a:dk2>
          <a:srgbClr val="808000"/>
        </a:dk2>
        <a:lt2>
          <a:srgbClr val="666633"/>
        </a:lt2>
        <a:accent1>
          <a:srgbClr val="339933"/>
        </a:accent1>
        <a:accent2>
          <a:srgbClr val="800000"/>
        </a:accent2>
        <a:accent3>
          <a:srgbClr val="FFFFE2"/>
        </a:accent3>
        <a:accent4>
          <a:srgbClr val="000000"/>
        </a:accent4>
        <a:accent5>
          <a:srgbClr val="ADCAAD"/>
        </a:accent5>
        <a:accent6>
          <a:srgbClr val="730000"/>
        </a:accent6>
        <a:hlink>
          <a:srgbClr val="0033CC"/>
        </a:hlink>
        <a:folHlink>
          <a:srgbClr val="FFCC66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4">
        <a:dk1>
          <a:srgbClr val="000000"/>
        </a:dk1>
        <a:lt1>
          <a:srgbClr val="FFFFFF"/>
        </a:lt1>
        <a:dk2>
          <a:srgbClr val="000000"/>
        </a:dk2>
        <a:lt2>
          <a:srgbClr val="333333"/>
        </a:lt2>
        <a:accent1>
          <a:srgbClr val="DDDDDD"/>
        </a:accent1>
        <a:accent2>
          <a:srgbClr val="808080"/>
        </a:accent2>
        <a:accent3>
          <a:srgbClr val="FFFFFF"/>
        </a:accent3>
        <a:accent4>
          <a:srgbClr val="000000"/>
        </a:accent4>
        <a:accent5>
          <a:srgbClr val="EBEBEB"/>
        </a:accent5>
        <a:accent6>
          <a:srgbClr val="737373"/>
        </a:accent6>
        <a:hlink>
          <a:srgbClr val="4D4D4D"/>
        </a:hlink>
        <a:folHlink>
          <a:srgbClr val="EAEAEA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5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FFCC66"/>
        </a:accent1>
        <a:accent2>
          <a:srgbClr val="0000FF"/>
        </a:accent2>
        <a:accent3>
          <a:srgbClr val="FFFFFF"/>
        </a:accent3>
        <a:accent4>
          <a:srgbClr val="000000"/>
        </a:accent4>
        <a:accent5>
          <a:srgbClr val="FFE2B8"/>
        </a:accent5>
        <a:accent6>
          <a:srgbClr val="0000E7"/>
        </a:accent6>
        <a:hlink>
          <a:srgbClr val="CC00CC"/>
        </a:hlink>
        <a:folHlink>
          <a:srgbClr val="C0C0C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6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0C0C0"/>
        </a:accent1>
        <a:accent2>
          <a:srgbClr val="0066FF"/>
        </a:accent2>
        <a:accent3>
          <a:srgbClr val="FFFFFF"/>
        </a:accent3>
        <a:accent4>
          <a:srgbClr val="000000"/>
        </a:accent4>
        <a:accent5>
          <a:srgbClr val="DCDCDC"/>
        </a:accent5>
        <a:accent6>
          <a:srgbClr val="005CE7"/>
        </a:accent6>
        <a:hlink>
          <a:srgbClr val="FF0000"/>
        </a:hlink>
        <a:folHlink>
          <a:srgbClr val="00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Default Design 7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3399FF"/>
        </a:accent1>
        <a:accent2>
          <a:srgbClr val="99FFCC"/>
        </a:accent2>
        <a:accent3>
          <a:srgbClr val="FFFFFF"/>
        </a:accent3>
        <a:accent4>
          <a:srgbClr val="000000"/>
        </a:accent4>
        <a:accent5>
          <a:srgbClr val="ADCAFF"/>
        </a:accent5>
        <a:accent6>
          <a:srgbClr val="8AE7B9"/>
        </a:accent6>
        <a:hlink>
          <a:srgbClr val="CC00CC"/>
        </a:hlink>
        <a:folHlink>
          <a:srgbClr val="B2B2B2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Motyw pakietu Office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00CC99"/>
      </a:accent1>
      <a:accent2>
        <a:srgbClr val="3333CC"/>
      </a:accent2>
      <a:accent3>
        <a:srgbClr val="FFFFFF"/>
      </a:accent3>
      <a:accent4>
        <a:srgbClr val="000000"/>
      </a:accent4>
      <a:accent5>
        <a:srgbClr val="AAE2CA"/>
      </a:accent5>
      <a:accent6>
        <a:srgbClr val="2D2DB9"/>
      </a:accent6>
      <a:hlink>
        <a:srgbClr val="CCCCFF"/>
      </a:hlink>
      <a:folHlink>
        <a:srgbClr val="B2B2B2"/>
      </a:folHlink>
    </a:clrScheme>
    <a:fontScheme name="Pakiet 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Pakiet 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kument" ma:contentTypeID="0x01010044816BA24147224FB8E9341C9433C7E0" ma:contentTypeVersion="18" ma:contentTypeDescription="Utwórz nowy dokument." ma:contentTypeScope="" ma:versionID="cfee7e345c1994dea12d52c7997e16f0">
  <xsd:schema xmlns:xsd="http://www.w3.org/2001/XMLSchema" xmlns:xs="http://www.w3.org/2001/XMLSchema" xmlns:p="http://schemas.microsoft.com/office/2006/metadata/properties" xmlns:ns3="56f50271-873c-4bf3-894f-4ae3e3720bbc" xmlns:ns4="8ad2885f-fc97-4a04-9f78-ca5cf10d6bb3" targetNamespace="http://schemas.microsoft.com/office/2006/metadata/properties" ma:root="true" ma:fieldsID="7dacb5bbc016641ba4324c2d00b59ae8" ns3:_="" ns4:_="">
    <xsd:import namespace="56f50271-873c-4bf3-894f-4ae3e3720bbc"/>
    <xsd:import namespace="8ad2885f-fc97-4a04-9f78-ca5cf10d6bb3"/>
    <xsd:element name="properties">
      <xsd:complexType>
        <xsd:sequence>
          <xsd:element name="documentManagement">
            <xsd:complexType>
              <xsd:all>
                <xsd:element ref="ns3:MediaServiceMetadata" minOccurs="0"/>
                <xsd:element ref="ns3:MediaServiceFastMetadata" minOccurs="0"/>
                <xsd:element ref="ns3:MediaServiceAutoTags" minOccurs="0"/>
                <xsd:element ref="ns3:MediaServiceGenerationTime" minOccurs="0"/>
                <xsd:element ref="ns3:MediaServiceEventHashCode" minOccurs="0"/>
                <xsd:element ref="ns3:MediaServiceOCR" minOccurs="0"/>
                <xsd:element ref="ns3:MediaServiceDateTaken" minOccurs="0"/>
                <xsd:element ref="ns4:SharedWithUsers" minOccurs="0"/>
                <xsd:element ref="ns4:SharedWithDetails" minOccurs="0"/>
                <xsd:element ref="ns4:SharingHintHash" minOccurs="0"/>
                <xsd:element ref="ns3:MediaServiceAutoKeyPoints" minOccurs="0"/>
                <xsd:element ref="ns3:MediaServiceKeyPoints" minOccurs="0"/>
                <xsd:element ref="ns3:MediaLengthInSeconds" minOccurs="0"/>
                <xsd:element ref="ns3:MediaServiceLocation" minOccurs="0"/>
                <xsd:element ref="ns3:MediaServiceSearchProperties" minOccurs="0"/>
                <xsd:element ref="ns3:MediaServiceObjectDetectorVersions" minOccurs="0"/>
                <xsd:element ref="ns3:_activity" minOccurs="0"/>
                <xsd:element ref="ns3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56f50271-873c-4bf3-894f-4ae3e3720bbc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AutoTags" ma:index="10" nillable="true" ma:displayName="Tags" ma:internalName="MediaServiceAutoTags" ma:readOnly="true">
      <xsd:simpleType>
        <xsd:restriction base="dms:Text"/>
      </xsd:simpleType>
    </xsd:element>
    <xsd:element name="MediaServiceGenerationTime" ma:index="11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3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ServiceDateTaken" ma:index="14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KeyPoints" ma:index="18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9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MediaLengthInSeconds" ma:index="20" nillable="true" ma:displayName="MediaLengthInSeconds" ma:hidden="true" ma:internalName="MediaLengthInSeconds" ma:readOnly="true">
      <xsd:simpleType>
        <xsd:restriction base="dms:Unknown"/>
      </xsd:simpleType>
    </xsd:element>
    <xsd:element name="MediaServiceLocation" ma:index="21" nillable="true" ma:displayName="Location" ma:internalName="MediaServiceLocation" ma:readOnly="true">
      <xsd:simpleType>
        <xsd:restriction base="dms:Text"/>
      </xsd:simpleType>
    </xsd:element>
    <xsd:element name="MediaServiceSearchProperties" ma:index="22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ObjectDetectorVersions" ma:index="23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_activity" ma:index="24" nillable="true" ma:displayName="_activity" ma:hidden="true" ma:internalName="_activity">
      <xsd:simpleType>
        <xsd:restriction base="dms:Note"/>
      </xsd:simpleType>
    </xsd:element>
    <xsd:element name="MediaServiceSystemTags" ma:index="25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8ad2885f-fc97-4a04-9f78-ca5cf10d6bb3" elementFormDefault="qualified">
    <xsd:import namespace="http://schemas.microsoft.com/office/2006/documentManagement/types"/>
    <xsd:import namespace="http://schemas.microsoft.com/office/infopath/2007/PartnerControls"/>
    <xsd:element name="SharedWithUsers" ma:index="15" nillable="true" ma:displayName="Udostępniani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6" nillable="true" ma:displayName="Udostępnione dla — szczegóły" ma:internalName="SharedWithDetails" ma:readOnly="true">
      <xsd:simpleType>
        <xsd:restriction base="dms:Note">
          <xsd:maxLength value="255"/>
        </xsd:restriction>
      </xsd:simpleType>
    </xsd:element>
    <xsd:element name="SharingHintHash" ma:index="17" nillable="true" ma:displayName="Skrót wskazówki dotyczącej udostępniania" ma:hidden="true" ma:internalName="SharingHintHash" ma:readOnly="true">
      <xsd:simpleType>
        <xsd:restriction base="dms:Text"/>
      </xsd:simple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yp zawartości"/>
        <xsd:element ref="dc:title" minOccurs="0" maxOccurs="1" ma:index="4" ma:displayName="Tytuł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activity xmlns="56f50271-873c-4bf3-894f-4ae3e3720bbc" xsi:nil="true"/>
  </documentManagement>
</p:properties>
</file>

<file path=customXml/itemProps1.xml><?xml version="1.0" encoding="utf-8"?>
<ds:datastoreItem xmlns:ds="http://schemas.openxmlformats.org/officeDocument/2006/customXml" ds:itemID="{CFCDECD4-9784-4D14-B0EA-0B75E1C3C689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9A183BDA-6228-48C5-91C5-84AAFD2282D7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56f50271-873c-4bf3-894f-4ae3e3720bbc"/>
    <ds:schemaRef ds:uri="8ad2885f-fc97-4a04-9f78-ca5cf10d6bb3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41E69965-4FE2-4713-B919-2EFDDC2AF6D9}">
  <ds:schemaRefs>
    <ds:schemaRef ds:uri="http://schemas.openxmlformats.org/package/2006/metadata/core-properties"/>
    <ds:schemaRef ds:uri="http://www.w3.org/XML/1998/namespace"/>
    <ds:schemaRef ds:uri="http://purl.org/dc/elements/1.1/"/>
    <ds:schemaRef ds:uri="56f50271-873c-4bf3-894f-4ae3e3720bbc"/>
    <ds:schemaRef ds:uri="http://purl.org/dc/dcmitype/"/>
    <ds:schemaRef ds:uri="http://schemas.microsoft.com/office/2006/documentManagement/types"/>
    <ds:schemaRef ds:uri="http://purl.org/dc/terms/"/>
    <ds:schemaRef ds:uri="8ad2885f-fc97-4a04-9f78-ca5cf10d6bb3"/>
    <ds:schemaRef ds:uri="http://schemas.microsoft.com/office/infopath/2007/PartnerControls"/>
    <ds:schemaRef ds:uri="http://schemas.microsoft.com/office/2006/metadata/propertie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322</TotalTime>
  <Words>1363</Words>
  <Application>Microsoft Office PowerPoint</Application>
  <PresentationFormat>Custom</PresentationFormat>
  <Paragraphs>142</Paragraphs>
  <Slides>16</Slides>
  <Notes>13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16</vt:i4>
      </vt:variant>
    </vt:vector>
  </HeadingPairs>
  <TitlesOfParts>
    <vt:vector size="23" baseType="lpstr">
      <vt:lpstr>Arial</vt:lpstr>
      <vt:lpstr>Courier New</vt:lpstr>
      <vt:lpstr>Noto Sans</vt:lpstr>
      <vt:lpstr>StarSymbol</vt:lpstr>
      <vt:lpstr>Times New Roman</vt:lpstr>
      <vt:lpstr>Verdana</vt:lpstr>
      <vt:lpstr>Default Design</vt:lpstr>
      <vt:lpstr>Projekt modułu</vt:lpstr>
      <vt:lpstr>Cel i założenia</vt:lpstr>
      <vt:lpstr>Zmiany założeń</vt:lpstr>
      <vt:lpstr>Wymagania projektowe</vt:lpstr>
      <vt:lpstr>Wymagania projektowe c.d.</vt:lpstr>
      <vt:lpstr>Diagram przypadków użycia</vt:lpstr>
      <vt:lpstr>Powiązania z innymi modułami</vt:lpstr>
      <vt:lpstr>Diagram klas</vt:lpstr>
      <vt:lpstr>PowerPoint Presentation</vt:lpstr>
      <vt:lpstr>Diagram sekwencji - Dodawanie nowego posta na forum  </vt:lpstr>
      <vt:lpstr>Diagram czynności</vt:lpstr>
      <vt:lpstr>Diagram stanów</vt:lpstr>
      <vt:lpstr>Diagram komponentów</vt:lpstr>
      <vt:lpstr>Realizacja założeń i wymagań</vt:lpstr>
      <vt:lpstr>Realizacja założeń i wymagań</vt:lpstr>
      <vt:lpstr>Realizacja powiązań z innymi modułami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Projekt modułu</dc:title>
  <dc:creator>Jedrek Kostyk</dc:creator>
  <cp:lastModifiedBy>Jędrzej Kostyk</cp:lastModifiedBy>
  <cp:revision>15</cp:revision>
  <dcterms:modified xsi:type="dcterms:W3CDTF">2023-12-11T18:28:09Z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0x01010044816BA24147224FB8E9341C9433C7E0</vt:lpwstr>
  </property>
  <property fmtid="{D5CDD505-2E9C-101B-9397-08002B2CF9AE}" pid="3" name="_activity">
    <vt:lpwstr/>
  </property>
</Properties>
</file>