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17eee1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17eee1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717eee1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717eee1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717eee10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717eee10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Scofield, Benjamin Eavenson,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Van Boxtel, Henry Unruh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413" y="780625"/>
            <a:ext cx="44386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Loop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09650" y="1567550"/>
            <a:ext cx="4788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Worms clone with tanks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Players take turns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On their turn they move one of their tanks through the landscape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On their turn they make one attack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Each turn has a time limit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Players can pick up weapons throughout the battlefield by moving into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Last player with living tanks wins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650" y="90475"/>
            <a:ext cx="3700275" cy="27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838" y="2949550"/>
            <a:ext cx="30099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617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(10) Hotseat Multiplayer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(20) Scrolling World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(30) Gravity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(15) Realtime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(20) Many Weapon Types (Complex Power-Ups)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(20) </a:t>
            </a:r>
            <a:r>
              <a:rPr lang="en"/>
              <a:t>Destructible</a:t>
            </a:r>
            <a:r>
              <a:rPr lang="en"/>
              <a:t> Terrain (Rich Behavior)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(10) Explosions, Fire, and other </a:t>
            </a:r>
            <a:r>
              <a:rPr lang="en"/>
              <a:t>M</a:t>
            </a:r>
            <a:r>
              <a:rPr lang="en"/>
              <a:t>oderate </a:t>
            </a:r>
            <a:r>
              <a:rPr lang="en"/>
              <a:t>A</a:t>
            </a:r>
            <a:r>
              <a:rPr lang="en"/>
              <a:t>rt and Animations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Points Projection: 125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High-Bar features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Unique Power-Ups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 Turn-Based Multiplayer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Zoom-able world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Classes of Tanks(Heavy, Fast, ect)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Physics Objects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