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4559875" cx="273605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885">
          <p15:clr>
            <a:srgbClr val="A4A3A4"/>
          </p15:clr>
        </p15:guide>
        <p15:guide id="2" pos="861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+Sa8rxlT1VBJR/B72/HJzYcU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85" orient="horz"/>
        <p:guide pos="86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071688" y="685800"/>
            <a:ext cx="27146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052042" y="5655982"/>
            <a:ext cx="23256479" cy="12031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53"/>
              <a:buFont typeface="Calibri"/>
              <a:buNone/>
              <a:defRPr sz="1795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0071" y="18151937"/>
            <a:ext cx="20520422" cy="834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7181"/>
              <a:buNone/>
              <a:defRPr sz="7181"/>
            </a:lvl1pPr>
            <a:lvl2pPr lvl="1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None/>
              <a:defRPr sz="5984"/>
            </a:lvl2pPr>
            <a:lvl3pPr lvl="2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None/>
              <a:defRPr sz="5386"/>
            </a:lvl3pPr>
            <a:lvl4pPr lvl="3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4pPr>
            <a:lvl5pPr lvl="4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5pPr>
            <a:lvl6pPr lvl="5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6pPr>
            <a:lvl7pPr lvl="6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7pPr>
            <a:lvl8pPr lvl="7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8pPr>
            <a:lvl9pPr lvl="8" algn="ctr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881039" y="1840001"/>
            <a:ext cx="23598486" cy="667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716320" y="8364686"/>
            <a:ext cx="21927923" cy="2359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885767" y="13534131"/>
            <a:ext cx="29287897" cy="5899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4084480" y="7805513"/>
            <a:ext cx="29287897" cy="1735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881039" y="1840001"/>
            <a:ext cx="23598486" cy="667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881039" y="9199967"/>
            <a:ext cx="23598486" cy="2192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866790" y="8615979"/>
            <a:ext cx="23598486" cy="14375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53"/>
              <a:buFont typeface="Calibri"/>
              <a:buNone/>
              <a:defRPr sz="1795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866790" y="23127926"/>
            <a:ext cx="23598486" cy="7559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7181"/>
              <a:buNone/>
              <a:defRPr sz="718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5984"/>
              <a:buNone/>
              <a:defRPr sz="5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5386"/>
              <a:buNone/>
              <a:defRPr sz="538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881039" y="1840001"/>
            <a:ext cx="23598486" cy="667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881039" y="9199967"/>
            <a:ext cx="11628239" cy="2192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3851285" y="9199967"/>
            <a:ext cx="11628239" cy="2192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884602" y="1840001"/>
            <a:ext cx="23598486" cy="667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884605" y="8471972"/>
            <a:ext cx="11574799" cy="4151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7181"/>
              <a:buNone/>
              <a:defRPr b="1" sz="7181"/>
            </a:lvl1pPr>
            <a:lvl2pPr indent="-2286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None/>
              <a:defRPr b="1" sz="5984"/>
            </a:lvl2pPr>
            <a:lvl3pPr indent="-2286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None/>
              <a:defRPr b="1" sz="5386"/>
            </a:lvl3pPr>
            <a:lvl4pPr indent="-2286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4pPr>
            <a:lvl5pPr indent="-2286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5pPr>
            <a:lvl6pPr indent="-2286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6pPr>
            <a:lvl7pPr indent="-2286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7pPr>
            <a:lvl8pPr indent="-2286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8pPr>
            <a:lvl9pPr indent="-2286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884605" y="12623955"/>
            <a:ext cx="11574799" cy="1856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3851287" y="8471972"/>
            <a:ext cx="11631803" cy="4151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7181"/>
              <a:buNone/>
              <a:defRPr b="1" sz="7181"/>
            </a:lvl1pPr>
            <a:lvl2pPr indent="-2286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None/>
              <a:defRPr b="1" sz="5984"/>
            </a:lvl2pPr>
            <a:lvl3pPr indent="-2286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None/>
              <a:defRPr b="1" sz="5386"/>
            </a:lvl3pPr>
            <a:lvl4pPr indent="-2286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4pPr>
            <a:lvl5pPr indent="-2286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5pPr>
            <a:lvl6pPr indent="-2286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6pPr>
            <a:lvl7pPr indent="-2286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7pPr>
            <a:lvl8pPr indent="-2286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8pPr>
            <a:lvl9pPr indent="-2286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3851287" y="12623955"/>
            <a:ext cx="11631803" cy="1856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881039" y="1840001"/>
            <a:ext cx="23598486" cy="667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884602" y="2303992"/>
            <a:ext cx="8824494" cy="8063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75"/>
              <a:buFont typeface="Calibri"/>
              <a:buNone/>
              <a:defRPr sz="95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1631803" y="4975990"/>
            <a:ext cx="13851285" cy="24559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36612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9575"/>
              <a:buChar char="•"/>
              <a:defRPr sz="9575"/>
            </a:lvl1pPr>
            <a:lvl2pPr indent="-760603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8378"/>
              <a:buChar char="•"/>
              <a:defRPr sz="8378"/>
            </a:lvl2pPr>
            <a:lvl3pPr indent="-684593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7181"/>
              <a:buChar char="•"/>
              <a:defRPr sz="7181"/>
            </a:lvl3pPr>
            <a:lvl4pPr indent="-608584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Char char="•"/>
              <a:defRPr sz="5984"/>
            </a:lvl4pPr>
            <a:lvl5pPr indent="-608584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Char char="•"/>
              <a:defRPr sz="5984"/>
            </a:lvl5pPr>
            <a:lvl6pPr indent="-608584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Char char="•"/>
              <a:defRPr sz="5984"/>
            </a:lvl6pPr>
            <a:lvl7pPr indent="-608584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Char char="•"/>
              <a:defRPr sz="5984"/>
            </a:lvl7pPr>
            <a:lvl8pPr indent="-608584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Char char="•"/>
              <a:defRPr sz="5984"/>
            </a:lvl8pPr>
            <a:lvl9pPr indent="-608584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Char char="•"/>
              <a:defRPr sz="5984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884602" y="10367963"/>
            <a:ext cx="8824494" cy="192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1pPr>
            <a:lvl2pPr indent="-2286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189"/>
              <a:buNone/>
              <a:defRPr sz="4189"/>
            </a:lvl2pPr>
            <a:lvl3pPr indent="-2286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3pPr>
            <a:lvl4pPr indent="-2286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4pPr>
            <a:lvl5pPr indent="-2286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5pPr>
            <a:lvl6pPr indent="-2286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6pPr>
            <a:lvl7pPr indent="-2286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7pPr>
            <a:lvl8pPr indent="-2286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8pPr>
            <a:lvl9pPr indent="-2286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884602" y="2303992"/>
            <a:ext cx="8824494" cy="8063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75"/>
              <a:buFont typeface="Calibri"/>
              <a:buNone/>
              <a:defRPr sz="95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1631803" y="4975990"/>
            <a:ext cx="13851285" cy="2455991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884602" y="10367963"/>
            <a:ext cx="8824494" cy="192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1pPr>
            <a:lvl2pPr indent="-228600" lvl="1" marL="914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4189"/>
              <a:buNone/>
              <a:defRPr sz="4189"/>
            </a:lvl2pPr>
            <a:lvl3pPr indent="-228600" lvl="2" marL="1371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3pPr>
            <a:lvl4pPr indent="-228600" lvl="3" marL="1828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4pPr>
            <a:lvl5pPr indent="-228600" lvl="4" marL="22860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5pPr>
            <a:lvl6pPr indent="-228600" lvl="5" marL="27432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6pPr>
            <a:lvl7pPr indent="-228600" lvl="6" marL="32004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7pPr>
            <a:lvl8pPr indent="-228600" lvl="7" marL="36576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8pPr>
            <a:lvl9pPr indent="-228600" lvl="8" marL="411480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2992"/>
              <a:buNone/>
              <a:defRPr sz="299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881039" y="1840001"/>
            <a:ext cx="23598486" cy="667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66"/>
              <a:buFont typeface="Calibri"/>
              <a:buNone/>
              <a:defRPr b="0" i="0" sz="131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881039" y="9199967"/>
            <a:ext cx="23598486" cy="2192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60603" lvl="0" marL="457200" marR="0" rtl="0" algn="l">
              <a:lnSpc>
                <a:spcPct val="90000"/>
              </a:lnSpc>
              <a:spcBef>
                <a:spcPts val="2992"/>
              </a:spcBef>
              <a:spcAft>
                <a:spcPts val="0"/>
              </a:spcAft>
              <a:buClr>
                <a:schemeClr val="dk1"/>
              </a:buClr>
              <a:buSzPts val="8378"/>
              <a:buFont typeface="Arial"/>
              <a:buChar char="•"/>
              <a:defRPr b="0" i="0" sz="8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4593" lvl="1" marL="9144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7181"/>
              <a:buFont typeface="Arial"/>
              <a:buChar char="•"/>
              <a:defRPr b="0" i="0" sz="71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8584" lvl="2" marL="13716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984"/>
              <a:buFont typeface="Arial"/>
              <a:buChar char="•"/>
              <a:defRPr b="0" i="0" sz="5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0611" lvl="3" marL="18288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70610" lvl="4" marL="22860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0610" lvl="5" marL="27432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0610" lvl="6" marL="32004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610" lvl="7" marL="36576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0610" lvl="8" marL="4114800" marR="0" rtl="0" algn="l">
              <a:lnSpc>
                <a:spcPct val="90000"/>
              </a:lnSpc>
              <a:spcBef>
                <a:spcPts val="1496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881039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9063187" y="32031892"/>
            <a:ext cx="9234190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9323397" y="32031892"/>
            <a:ext cx="6156127" cy="183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  <a:defRPr b="0" i="0" sz="35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044393"/>
            <a:ext cx="27360563" cy="2134039"/>
          </a:xfrm>
          <a:prstGeom prst="rect">
            <a:avLst/>
          </a:prstGeom>
          <a:solidFill>
            <a:srgbClr val="66003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98" y="1031600"/>
            <a:ext cx="3746479" cy="413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99195" y="948314"/>
            <a:ext cx="4175900" cy="4150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-359568" y="6151419"/>
            <a:ext cx="28079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s-MX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Nombre de Proyecto: PacoChiquito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4074" y="8744535"/>
            <a:ext cx="27992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rgbClr val="660033"/>
                </a:solidFill>
                <a:latin typeface="Verdana"/>
                <a:ea typeface="Verdana"/>
                <a:cs typeface="Verdana"/>
                <a:sym typeface="Verdana"/>
              </a:rPr>
              <a:t>Grupo: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9976" y="8744535"/>
            <a:ext cx="25210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rgbClr val="660033"/>
                </a:solidFill>
                <a:latin typeface="Verdana"/>
                <a:ea typeface="Verdana"/>
                <a:cs typeface="Verdana"/>
                <a:sym typeface="Verdana"/>
              </a:rPr>
              <a:t>Tema: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517742" y="8896935"/>
            <a:ext cx="50323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rgbClr val="660033"/>
                </a:solidFill>
                <a:latin typeface="Verdana"/>
                <a:ea typeface="Verdana"/>
                <a:cs typeface="Verdana"/>
                <a:sym typeface="Verdana"/>
              </a:rPr>
              <a:t>Eje Temático: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56898" y="11788026"/>
            <a:ext cx="37464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rgbClr val="660033"/>
                </a:solidFill>
                <a:latin typeface="Verdana"/>
                <a:ea typeface="Verdana"/>
                <a:cs typeface="Verdana"/>
                <a:sym typeface="Verdana"/>
              </a:rPr>
              <a:t>Propósito: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47800" y="13847775"/>
            <a:ext cx="54357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rgbClr val="660033"/>
                </a:solidFill>
                <a:latin typeface="Verdana"/>
                <a:ea typeface="Verdana"/>
                <a:cs typeface="Verdana"/>
                <a:sym typeface="Verdana"/>
              </a:rPr>
              <a:t>Impacto Social: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958104" y="11846174"/>
            <a:ext cx="20781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Escogimos hacer este proyecto ya que este programa va a poder ayudar administrar una tienda de abarrotes de la familia de un compañero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071654" y="13855397"/>
            <a:ext cx="20554800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Nuestro proyecto no solo puede abarcar distintas tiendas de abarrotes si no también podría ayudar a administrar otros negocios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173340" y="8898424"/>
            <a:ext cx="237552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5IV11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894179" y="8321547"/>
            <a:ext cx="750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Programa de administración de una tienda de abarrotes</a:t>
            </a:r>
            <a:b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PacoChiquito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671632" y="8905987"/>
            <a:ext cx="606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Tienda de abarrotes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74850" y="16646127"/>
            <a:ext cx="25178700" cy="15821700"/>
          </a:xfrm>
          <a:prstGeom prst="roundRect">
            <a:avLst>
              <a:gd fmla="val 16667" name="adj"/>
            </a:avLst>
          </a:prstGeom>
          <a:noFill/>
          <a:ln cap="flat" cmpd="sng" w="165100">
            <a:solidFill>
              <a:srgbClr val="660033">
                <a:alpha val="97254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173340" y="23813926"/>
            <a:ext cx="2078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8789" y="18382138"/>
            <a:ext cx="7652792" cy="573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80877" y="18382138"/>
            <a:ext cx="7652792" cy="573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7">
            <a:alphaModFix/>
          </a:blip>
          <a:srcRect b="0" l="0" r="0" t="27693"/>
          <a:stretch/>
        </p:blipFill>
        <p:spPr>
          <a:xfrm>
            <a:off x="15396272" y="24726899"/>
            <a:ext cx="9421991" cy="51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7852" y="24726900"/>
            <a:ext cx="10154667" cy="5739594"/>
          </a:xfrm>
          <a:prstGeom prst="rect">
            <a:avLst/>
          </a:prstGeom>
          <a:noFill/>
          <a:ln cap="flat" cmpd="sng" w="165100">
            <a:solidFill>
              <a:srgbClr val="660033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2019-04-09T15:14:21Z</dcterms:created>
  <dc:creator>USUARIO</dc:creator>
</cp:coreProperties>
</file>