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+s4IfwRyOSHgk83YStHCwzL52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image" Target="../media/image2.png"/><Relationship Id="rId10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slide" Target="/ppt/slides/slide3.xml"/><Relationship Id="rId7" Type="http://schemas.openxmlformats.org/officeDocument/2006/relationships/image" Target="../media/image3.png"/><Relationship Id="rId8" Type="http://schemas.openxmlformats.org/officeDocument/2006/relationships/slide" Target="/ppt/slides/slide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image" Target="../media/image5.png"/><Relationship Id="rId10" Type="http://schemas.openxmlformats.org/officeDocument/2006/relationships/image" Target="../media/image13.gif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slide" Target="/ppt/slides/slide3.xml"/><Relationship Id="rId7" Type="http://schemas.openxmlformats.org/officeDocument/2006/relationships/image" Target="../media/image3.png"/><Relationship Id="rId8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image" Target="../media/image7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2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slide" Target="/ppt/slides/slide1.xml"/><Relationship Id="rId6" Type="http://schemas.openxmlformats.org/officeDocument/2006/relationships/image" Target="../media/image8.png"/><Relationship Id="rId7" Type="http://schemas.openxmlformats.org/officeDocument/2006/relationships/slide" Target="/ppt/slides/slide3.xml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image" Target="../media/image7.png"/><Relationship Id="rId11" Type="http://schemas.openxmlformats.org/officeDocument/2006/relationships/image" Target="../media/image16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slide" Target="/ppt/slides/slide3.xml"/><Relationship Id="rId7" Type="http://schemas.openxmlformats.org/officeDocument/2006/relationships/image" Target="../media/image3.png"/><Relationship Id="rId8" Type="http://schemas.openxmlformats.org/officeDocument/2006/relationships/slide" Target="/ppt/slides/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-7551143" y="-35396"/>
            <a:ext cx="19858891" cy="7142252"/>
          </a:xfrm>
          <a:custGeom>
            <a:rect b="b" l="l" r="r" t="t"/>
            <a:pathLst>
              <a:path extrusionOk="0" h="6893396" w="19858891">
                <a:moveTo>
                  <a:pt x="7508019" y="0"/>
                </a:moveTo>
                <a:lnTo>
                  <a:pt x="10615744" y="0"/>
                </a:lnTo>
                <a:lnTo>
                  <a:pt x="10615744" y="1635596"/>
                </a:lnTo>
                <a:lnTo>
                  <a:pt x="19858891" y="1635596"/>
                </a:lnTo>
                <a:lnTo>
                  <a:pt x="19858891" y="6893396"/>
                </a:lnTo>
                <a:lnTo>
                  <a:pt x="0" y="6893396"/>
                </a:lnTo>
                <a:lnTo>
                  <a:pt x="0" y="1635596"/>
                </a:lnTo>
                <a:lnTo>
                  <a:pt x="7508019" y="163559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993402" y="1210825"/>
            <a:ext cx="12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3599562" y="1210824"/>
            <a:ext cx="1055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es?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5852692" y="1183796"/>
            <a:ext cx="2182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8817856" y="1136403"/>
            <a:ext cx="2824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Entidad Relación </a:t>
            </a:r>
            <a:endParaRPr/>
          </a:p>
        </p:txBody>
      </p:sp>
      <p:pic>
        <p:nvPicPr>
          <p:cNvPr descr="Tienda símbolo comercial - Iconos gratis de comercio" id="90" name="Google Shape;90;p1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3334" y="280475"/>
            <a:ext cx="928118" cy="9281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lueta de persona - Iconos gratis de personas" id="91" name="Google Shape;91;p1">
            <a:hlinkClick action="ppaction://hlinkshowjump?jump=firstslide"/>
          </p:cNvPr>
          <p:cNvPicPr preferRelativeResize="0"/>
          <p:nvPr/>
        </p:nvPicPr>
        <p:blipFill rotWithShape="1">
          <a:blip r:embed="rId5">
            <a:alphaModFix/>
          </a:blip>
          <a:srcRect b="58359" l="22505" r="19584" t="1"/>
          <a:stretch/>
        </p:blipFill>
        <p:spPr>
          <a:xfrm>
            <a:off x="1032164" y="352784"/>
            <a:ext cx="1186500" cy="855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 de flujo - Iconos gratis de negocio" id="92" name="Google Shape;92;p1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89860" y="253446"/>
            <a:ext cx="928118" cy="92811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5682779" y="2175369"/>
            <a:ext cx="5149360" cy="42658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 de flujo icono vectorial gratis diseñado por Eucalyp | Diagrama de  flujo, Disenos de unas, Iconos" id="94" name="Google Shape;94;p1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92126" y="206053"/>
            <a:ext cx="1858116" cy="97551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6086043" y="4455803"/>
            <a:ext cx="392318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García Albino José Manuel</a:t>
            </a:r>
            <a:b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Nava Enríquez Juan Manuel</a:t>
            </a:r>
            <a:b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Pedraza Nájera Jacobo Armando</a:t>
            </a:r>
            <a:b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Pérez Meléndez Jesús Sebastián</a:t>
            </a:r>
            <a:b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Prado Remigio Ricardo</a:t>
            </a:r>
            <a:endParaRPr/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7046" y="1580791"/>
            <a:ext cx="4905375" cy="49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5901588" y="2175369"/>
            <a:ext cx="514936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PacoChiquito Inc.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-4958415" y="0"/>
            <a:ext cx="19858891" cy="6997232"/>
          </a:xfrm>
          <a:custGeom>
            <a:rect b="b" l="l" r="r" t="t"/>
            <a:pathLst>
              <a:path extrusionOk="0" h="6893396" w="19858891">
                <a:moveTo>
                  <a:pt x="7508019" y="0"/>
                </a:moveTo>
                <a:lnTo>
                  <a:pt x="10615744" y="0"/>
                </a:lnTo>
                <a:lnTo>
                  <a:pt x="10615744" y="1635596"/>
                </a:lnTo>
                <a:lnTo>
                  <a:pt x="19858891" y="1635596"/>
                </a:lnTo>
                <a:lnTo>
                  <a:pt x="19858891" y="6893396"/>
                </a:lnTo>
                <a:lnTo>
                  <a:pt x="0" y="6893396"/>
                </a:lnTo>
                <a:lnTo>
                  <a:pt x="0" y="1635596"/>
                </a:lnTo>
                <a:lnTo>
                  <a:pt x="7508019" y="1635596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993402" y="1210825"/>
            <a:ext cx="12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3599562" y="1210824"/>
            <a:ext cx="1055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¿Que es?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5852692" y="1183796"/>
            <a:ext cx="2182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8817856" y="1136403"/>
            <a:ext cx="2824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Entidad Relación </a:t>
            </a:r>
            <a:endParaRPr/>
          </a:p>
        </p:txBody>
      </p:sp>
      <p:pic>
        <p:nvPicPr>
          <p:cNvPr descr="Tienda símbolo comercial - Iconos gratis de comercio" id="108" name="Google Shape;108;p2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3334" y="280475"/>
            <a:ext cx="928118" cy="9281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lueta de persona - Iconos gratis de personas" id="109" name="Google Shape;109;p2">
            <a:hlinkClick action="ppaction://hlinkshowjump?jump=firstslide"/>
          </p:cNvPr>
          <p:cNvPicPr preferRelativeResize="0"/>
          <p:nvPr/>
        </p:nvPicPr>
        <p:blipFill rotWithShape="1">
          <a:blip r:embed="rId5">
            <a:alphaModFix/>
          </a:blip>
          <a:srcRect b="58359" l="22505" r="19584" t="1"/>
          <a:stretch/>
        </p:blipFill>
        <p:spPr>
          <a:xfrm>
            <a:off x="1032164" y="352784"/>
            <a:ext cx="1186500" cy="855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 de flujo - Iconos gratis de negocio" id="110" name="Google Shape;110;p2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89860" y="253446"/>
            <a:ext cx="928118" cy="9281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 de flujo icono vectorial gratis diseñado por Eucalyp | Diagrama de  flujo, Disenos de unas, Iconos" id="111" name="Google Shape;111;p2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92126" y="206053"/>
            <a:ext cx="1858116" cy="97551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465098" y="2198059"/>
            <a:ext cx="502130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es PacoChiquito Inc?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465099" y="3625454"/>
            <a:ext cx="629926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PacoChiquito Inc es un sistema que nos permite administrar una tienda de abarrotes</a:t>
            </a:r>
            <a:br>
              <a:rPr b="1" lang="es-MX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MX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puede ser usado en cualquier tienda de abarrotes del país, no solo eso, también puede administrar otros negocios </a:t>
            </a:r>
            <a:endParaRPr/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18075" y="1911347"/>
            <a:ext cx="3748101" cy="376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-2157340" y="0"/>
            <a:ext cx="19858891" cy="6997232"/>
          </a:xfrm>
          <a:custGeom>
            <a:rect b="b" l="l" r="r" t="t"/>
            <a:pathLst>
              <a:path extrusionOk="0" h="6893396" w="19858891">
                <a:moveTo>
                  <a:pt x="7508019" y="0"/>
                </a:moveTo>
                <a:lnTo>
                  <a:pt x="10615744" y="0"/>
                </a:lnTo>
                <a:lnTo>
                  <a:pt x="10615744" y="1635596"/>
                </a:lnTo>
                <a:lnTo>
                  <a:pt x="19858891" y="1635596"/>
                </a:lnTo>
                <a:lnTo>
                  <a:pt x="19858891" y="6893396"/>
                </a:lnTo>
                <a:lnTo>
                  <a:pt x="0" y="6893396"/>
                </a:lnTo>
                <a:lnTo>
                  <a:pt x="0" y="1635596"/>
                </a:lnTo>
                <a:lnTo>
                  <a:pt x="7508019" y="163559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93402" y="1210825"/>
            <a:ext cx="12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3599562" y="1210824"/>
            <a:ext cx="1055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¿Que es?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5852692" y="1183796"/>
            <a:ext cx="2182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8817856" y="1136403"/>
            <a:ext cx="2824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Entidad Relación </a:t>
            </a:r>
            <a:endParaRPr/>
          </a:p>
        </p:txBody>
      </p:sp>
      <p:pic>
        <p:nvPicPr>
          <p:cNvPr descr="Tienda símbolo comercial - Iconos gratis de comercio" id="125" name="Google Shape;125;p3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3334" y="280475"/>
            <a:ext cx="928118" cy="9281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lueta de persona - Iconos gratis de personas" id="126" name="Google Shape;126;p3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58359" l="22505" r="19584" t="1"/>
          <a:stretch/>
        </p:blipFill>
        <p:spPr>
          <a:xfrm>
            <a:off x="1032164" y="352784"/>
            <a:ext cx="1186500" cy="855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 de flujo - Iconos gratis de negocio" id="127" name="Google Shape;127;p3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89860" y="253446"/>
            <a:ext cx="928118" cy="9281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 de flujo icono vectorial gratis diseñado por Eucalyp | Diagrama de  flujo, Disenos de unas, Iconos" id="128" name="Google Shape;128;p3">
            <a:hlinkClick action="ppaction://hlinkshowjump?jump=nextslide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92126" y="206053"/>
            <a:ext cx="1858116" cy="975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43702" y="2034367"/>
            <a:ext cx="6307841" cy="4378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3136" y="2745247"/>
            <a:ext cx="2924555" cy="290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>
            <a:off x="9240444" y="2447307"/>
            <a:ext cx="3300079" cy="3199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-844953" y="0"/>
            <a:ext cx="24360737" cy="6997232"/>
          </a:xfrm>
          <a:custGeom>
            <a:rect b="b" l="l" r="r" t="t"/>
            <a:pathLst>
              <a:path extrusionOk="0" h="6893396" w="19858891">
                <a:moveTo>
                  <a:pt x="7508019" y="0"/>
                </a:moveTo>
                <a:lnTo>
                  <a:pt x="10615744" y="0"/>
                </a:lnTo>
                <a:lnTo>
                  <a:pt x="10615744" y="1635596"/>
                </a:lnTo>
                <a:lnTo>
                  <a:pt x="19858891" y="1635596"/>
                </a:lnTo>
                <a:lnTo>
                  <a:pt x="19858891" y="6893396"/>
                </a:lnTo>
                <a:lnTo>
                  <a:pt x="0" y="6893396"/>
                </a:lnTo>
                <a:lnTo>
                  <a:pt x="0" y="1635596"/>
                </a:lnTo>
                <a:lnTo>
                  <a:pt x="7508019" y="16355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993402" y="1210825"/>
            <a:ext cx="12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3599562" y="1210824"/>
            <a:ext cx="1055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¿Que es?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5852692" y="1183796"/>
            <a:ext cx="2182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8817856" y="1136403"/>
            <a:ext cx="2824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Entidad Relación </a:t>
            </a:r>
            <a:endParaRPr/>
          </a:p>
        </p:txBody>
      </p:sp>
      <p:pic>
        <p:nvPicPr>
          <p:cNvPr descr="Tienda símbolo comercial - Iconos gratis de comercio" id="142" name="Google Shape;142;p4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3334" y="280475"/>
            <a:ext cx="928118" cy="9281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lueta de persona - Iconos gratis de personas" id="143" name="Google Shape;143;p4">
            <a:hlinkClick action="ppaction://hlinkshowjump?jump=firstslide"/>
          </p:cNvPr>
          <p:cNvPicPr preferRelativeResize="0"/>
          <p:nvPr/>
        </p:nvPicPr>
        <p:blipFill rotWithShape="1">
          <a:blip r:embed="rId5">
            <a:alphaModFix/>
          </a:blip>
          <a:srcRect b="58359" l="22505" r="19584" t="1"/>
          <a:stretch/>
        </p:blipFill>
        <p:spPr>
          <a:xfrm>
            <a:off x="1032164" y="352784"/>
            <a:ext cx="1186500" cy="855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 de flujo - Iconos gratis de negocio" id="144" name="Google Shape;144;p4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89860" y="253446"/>
            <a:ext cx="928118" cy="9281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 de flujo icono vectorial gratis diseñado por Eucalyp | Diagrama de  flujo, Disenos de unas, Iconos" id="145" name="Google Shape;145;p4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92126" y="206053"/>
            <a:ext cx="1858116" cy="975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10">
            <a:alphaModFix/>
          </a:blip>
          <a:srcRect b="8656" l="2858" r="0" t="0"/>
          <a:stretch/>
        </p:blipFill>
        <p:spPr>
          <a:xfrm>
            <a:off x="5795841" y="1907717"/>
            <a:ext cx="6044030" cy="4488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5503" y="2263616"/>
            <a:ext cx="4001143" cy="4024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2022-12-13T04:17:36Z</dcterms:created>
  <dc:creator>Juan Nava</dc:creator>
</cp:coreProperties>
</file>