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sldIdLst>
    <p:sldId id="256" r:id="rId2"/>
    <p:sldId id="257" r:id="rId3"/>
    <p:sldId id="258" r:id="rId4"/>
    <p:sldId id="259" r:id="rId5"/>
    <p:sldId id="260" r:id="rId6"/>
    <p:sldId id="262" r:id="rId7"/>
    <p:sldId id="263"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varScale="1">
        <p:scale>
          <a:sx n="81" d="100"/>
          <a:sy n="81" d="100"/>
        </p:scale>
        <p:origin x="149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evonprojects.com/smart-health-consulting-project/" TargetMode="External"/><Relationship Id="rId2" Type="http://schemas.openxmlformats.org/officeDocument/2006/relationships/hyperlink" Target="https://www.quora.com/What-is-the-future-scope-of-smart-health-care-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1828800"/>
          </a:xfrm>
        </p:spPr>
        <p:txBody>
          <a:bodyPr>
            <a:normAutofit/>
          </a:bodyPr>
          <a:lstStyle/>
          <a:p>
            <a:r>
              <a:rPr lang="en-US" dirty="0">
                <a:solidFill>
                  <a:srgbClr val="C00000"/>
                </a:solidFill>
              </a:rPr>
              <a:t>Smart Health Consulting </a:t>
            </a:r>
            <a:br>
              <a:rPr lang="en-US" dirty="0">
                <a:solidFill>
                  <a:srgbClr val="C00000"/>
                </a:solidFill>
              </a:rPr>
            </a:br>
            <a:r>
              <a:rPr lang="en-US" dirty="0">
                <a:solidFill>
                  <a:srgbClr val="C00000"/>
                </a:solidFill>
              </a:rPr>
              <a:t>Website</a:t>
            </a:r>
          </a:p>
        </p:txBody>
      </p:sp>
      <p:sp>
        <p:nvSpPr>
          <p:cNvPr id="3" name="Subtitle 2"/>
          <p:cNvSpPr>
            <a:spLocks noGrp="1"/>
          </p:cNvSpPr>
          <p:nvPr>
            <p:ph type="subTitle" idx="1"/>
          </p:nvPr>
        </p:nvSpPr>
        <p:spPr>
          <a:xfrm>
            <a:off x="533400" y="2209800"/>
            <a:ext cx="8001000" cy="4419600"/>
          </a:xfrm>
        </p:spPr>
        <p:txBody>
          <a:bodyPr>
            <a:normAutofit fontScale="85000" lnSpcReduction="20000"/>
          </a:bodyPr>
          <a:lstStyle/>
          <a:p>
            <a:pPr>
              <a:spcBef>
                <a:spcPts val="1200"/>
              </a:spcBef>
            </a:pPr>
            <a:r>
              <a:rPr lang="en-US" b="1" dirty="0">
                <a:solidFill>
                  <a:schemeClr val="tx1"/>
                </a:solidFill>
              </a:rPr>
              <a:t>B . Tech F.Y. </a:t>
            </a:r>
          </a:p>
          <a:p>
            <a:pPr>
              <a:spcBef>
                <a:spcPts val="1200"/>
              </a:spcBef>
            </a:pPr>
            <a:r>
              <a:rPr lang="en-US" b="1" dirty="0">
                <a:solidFill>
                  <a:srgbClr val="C00000"/>
                </a:solidFill>
              </a:rPr>
              <a:t>Name Division :J Batch:B2</a:t>
            </a:r>
          </a:p>
          <a:p>
            <a:pPr>
              <a:spcBef>
                <a:spcPts val="1200"/>
              </a:spcBef>
            </a:pPr>
            <a:r>
              <a:rPr lang="en-US" b="1" dirty="0">
                <a:solidFill>
                  <a:srgbClr val="C00000"/>
                </a:solidFill>
              </a:rPr>
              <a:t>Roll No:41  GR. No. 11910900</a:t>
            </a:r>
          </a:p>
          <a:p>
            <a:pPr>
              <a:spcBef>
                <a:spcPts val="1200"/>
              </a:spcBef>
            </a:pPr>
            <a:endParaRPr lang="en-US" dirty="0">
              <a:solidFill>
                <a:schemeClr val="tx1"/>
              </a:solidFill>
            </a:endParaRPr>
          </a:p>
          <a:p>
            <a:pPr>
              <a:spcBef>
                <a:spcPts val="1200"/>
              </a:spcBef>
            </a:pPr>
            <a:r>
              <a:rPr lang="en-US" b="1" dirty="0">
                <a:solidFill>
                  <a:schemeClr val="tx1"/>
                </a:solidFill>
              </a:rPr>
              <a:t>Software Development Project</a:t>
            </a:r>
          </a:p>
          <a:p>
            <a:pPr>
              <a:spcBef>
                <a:spcPts val="1200"/>
              </a:spcBef>
            </a:pPr>
            <a:r>
              <a:rPr lang="en-US" b="1" dirty="0">
                <a:solidFill>
                  <a:schemeClr val="tx1"/>
                </a:solidFill>
              </a:rPr>
              <a:t>Department of Engineering, Sciences and Humanities (DESH)</a:t>
            </a:r>
          </a:p>
          <a:p>
            <a:pPr>
              <a:spcBef>
                <a:spcPts val="1200"/>
              </a:spcBef>
            </a:pPr>
            <a:r>
              <a:rPr lang="en-US" b="1" dirty="0">
                <a:solidFill>
                  <a:schemeClr val="tx1"/>
                </a:solidFill>
              </a:rPr>
              <a:t>Vishwakarma Institute of Technology, Pune</a:t>
            </a:r>
          </a:p>
          <a:p>
            <a:pPr>
              <a:spcBef>
                <a:spcPts val="1200"/>
              </a:spcBef>
            </a:pPr>
            <a:r>
              <a:rPr lang="en-US" b="1" dirty="0">
                <a:solidFill>
                  <a:schemeClr val="tx1"/>
                </a:solidFill>
              </a:rPr>
              <a:t>A.Y.(2019-2020) Term II</a:t>
            </a:r>
          </a:p>
          <a:p>
            <a:pPr>
              <a:spcBef>
                <a:spcPts val="1200"/>
              </a:spcBef>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867400" cy="1143000"/>
          </a:xfrm>
        </p:spPr>
        <p:txBody>
          <a:bodyPr/>
          <a:lstStyle/>
          <a:p>
            <a:r>
              <a:rPr lang="en-US" b="1" dirty="0"/>
              <a:t>OUTLINE</a:t>
            </a:r>
          </a:p>
        </p:txBody>
      </p:sp>
      <p:sp>
        <p:nvSpPr>
          <p:cNvPr id="3" name="Content Placeholder 2"/>
          <p:cNvSpPr>
            <a:spLocks noGrp="1"/>
          </p:cNvSpPr>
          <p:nvPr>
            <p:ph idx="1"/>
          </p:nvPr>
        </p:nvSpPr>
        <p:spPr>
          <a:xfrm>
            <a:off x="2133600" y="1371600"/>
            <a:ext cx="5410200" cy="4800600"/>
          </a:xfrm>
        </p:spPr>
        <p:txBody>
          <a:bodyPr>
            <a:normAutofit/>
          </a:bodyPr>
          <a:lstStyle/>
          <a:p>
            <a:r>
              <a:rPr lang="en-US" b="1" cap="small" dirty="0"/>
              <a:t>Introduction </a:t>
            </a:r>
          </a:p>
          <a:p>
            <a:r>
              <a:rPr lang="en-US" b="1" cap="small" dirty="0"/>
              <a:t>problem statement</a:t>
            </a:r>
          </a:p>
          <a:p>
            <a:r>
              <a:rPr lang="en-US" b="1" cap="small" dirty="0"/>
              <a:t>Objective of project </a:t>
            </a:r>
          </a:p>
          <a:p>
            <a:r>
              <a:rPr lang="en-US" b="1" cap="small" dirty="0"/>
              <a:t>Implementation</a:t>
            </a:r>
          </a:p>
          <a:p>
            <a:r>
              <a:rPr lang="en-US" b="1" cap="small" dirty="0"/>
              <a:t>Module Description</a:t>
            </a:r>
          </a:p>
          <a:p>
            <a:r>
              <a:rPr lang="en-US" b="1" cap="small" dirty="0"/>
              <a:t>Conclusion and Future Scope </a:t>
            </a:r>
            <a:r>
              <a:rPr lang="en-US" dirty="0"/>
              <a:t> </a:t>
            </a:r>
            <a:endParaRPr lang="en-US" b="1" cap="small" dirty="0"/>
          </a:p>
          <a:p>
            <a:r>
              <a:rPr lang="en-US" b="1" cap="small" dirty="0"/>
              <a:t>References</a:t>
            </a:r>
          </a:p>
          <a:p>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Introduction </a:t>
            </a:r>
          </a:p>
        </p:txBody>
      </p:sp>
      <p:sp>
        <p:nvSpPr>
          <p:cNvPr id="3" name="Content Placeholder 2"/>
          <p:cNvSpPr>
            <a:spLocks noGrp="1"/>
          </p:cNvSpPr>
          <p:nvPr>
            <p:ph idx="1"/>
          </p:nvPr>
        </p:nvSpPr>
        <p:spPr/>
        <p:txBody>
          <a:bodyPr>
            <a:normAutofit fontScale="85000" lnSpcReduction="20000"/>
          </a:bodyPr>
          <a:lstStyle/>
          <a:p>
            <a:r>
              <a:rPr lang="en-US" dirty="0"/>
              <a:t>Health is one of the key factors that lead the person to succeed in his life. But unfortunately it is the factor that is being neglected today. </a:t>
            </a:r>
          </a:p>
          <a:p>
            <a:r>
              <a:rPr lang="x-none" dirty="0"/>
              <a:t>This system aims at maintaining patient health records and even</a:t>
            </a:r>
            <a:r>
              <a:rPr lang="en-US" dirty="0"/>
              <a:t> get complete info of any disease</a:t>
            </a:r>
            <a:r>
              <a:rPr lang="x-none" dirty="0"/>
              <a:t>. </a:t>
            </a:r>
            <a:endParaRPr lang="en-US" dirty="0"/>
          </a:p>
          <a:p>
            <a:r>
              <a:rPr lang="en-US" dirty="0"/>
              <a:t> People will not be aware of the information of the doctors that they require for the particular treatment that they need. So the medical agencies can guide the people about the doctors available in the particular hospitals.</a:t>
            </a:r>
          </a:p>
          <a:p>
            <a:endParaRPr lang="en-US" dirty="0"/>
          </a:p>
          <a:p>
            <a:pPr marL="0" indent="0">
              <a:buNone/>
            </a:pPr>
            <a:r>
              <a:rPr lang="en-US" dirty="0"/>
              <a:t> </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problem statement</a:t>
            </a:r>
          </a:p>
        </p:txBody>
      </p:sp>
      <p:sp>
        <p:nvSpPr>
          <p:cNvPr id="3" name="Content Placeholder 2"/>
          <p:cNvSpPr>
            <a:spLocks noGrp="1"/>
          </p:cNvSpPr>
          <p:nvPr>
            <p:ph idx="1"/>
          </p:nvPr>
        </p:nvSpPr>
        <p:spPr/>
        <p:txBody>
          <a:bodyPr/>
          <a:lstStyle/>
          <a:p>
            <a:r>
              <a:rPr lang="en-IN" dirty="0"/>
              <a:t>To maintain patient health records and even getting appointments from doctors and complete info and guidance to live healthy life.</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objectives of Project </a:t>
            </a:r>
          </a:p>
        </p:txBody>
      </p:sp>
      <p:sp>
        <p:nvSpPr>
          <p:cNvPr id="3" name="Content Placeholder 2"/>
          <p:cNvSpPr>
            <a:spLocks noGrp="1"/>
          </p:cNvSpPr>
          <p:nvPr>
            <p:ph idx="1"/>
          </p:nvPr>
        </p:nvSpPr>
        <p:spPr>
          <a:xfrm>
            <a:off x="457200" y="1295400"/>
            <a:ext cx="8229600" cy="3657600"/>
          </a:xfrm>
        </p:spPr>
        <p:txBody>
          <a:bodyPr>
            <a:normAutofit fontScale="92500" lnSpcReduction="10000"/>
          </a:bodyPr>
          <a:lstStyle/>
          <a:p>
            <a:pPr marL="0" indent="0">
              <a:lnSpc>
                <a:spcPct val="120000"/>
              </a:lnSpc>
              <a:spcBef>
                <a:spcPct val="0"/>
              </a:spcBef>
              <a:buNone/>
            </a:pPr>
            <a:r>
              <a:rPr lang="en-US" sz="5200" b="1" cap="small" dirty="0">
                <a:latin typeface="+mj-lt"/>
                <a:ea typeface="+mj-ea"/>
                <a:cs typeface="+mj-cs"/>
              </a:rPr>
              <a:t>Objectives</a:t>
            </a:r>
            <a:endParaRPr lang="en-US" sz="2400" b="1" cap="small" dirty="0">
              <a:solidFill>
                <a:srgbClr val="FF0000"/>
              </a:solidFill>
              <a:latin typeface="+mj-lt"/>
              <a:ea typeface="+mj-ea"/>
              <a:cs typeface="+mj-cs"/>
            </a:endParaRPr>
          </a:p>
          <a:p>
            <a:r>
              <a:rPr lang="en-IN" dirty="0"/>
              <a:t>User can search for doctors help at any point of time.</a:t>
            </a:r>
          </a:p>
          <a:p>
            <a:r>
              <a:rPr lang="en-US" dirty="0"/>
              <a:t>A treatment is discussed and prescriptions automatically ordered for you to pick up.</a:t>
            </a:r>
          </a:p>
          <a:p>
            <a:r>
              <a:rPr lang="en-US" dirty="0"/>
              <a:t> Alternately a specialist appointment is automatically booked if needed.</a:t>
            </a:r>
          </a:p>
          <a:p>
            <a:endParaRPr lang="en-US" b="1" cap="small" dirty="0"/>
          </a:p>
          <a:p>
            <a:endParaRPr lang="en-IN" dirty="0"/>
          </a:p>
          <a:p>
            <a:endParaRPr lang="en-IN" dirty="0"/>
          </a:p>
          <a:p>
            <a:endParaRPr lang="en-IN" dirty="0"/>
          </a:p>
          <a:p>
            <a:pPr marL="0" indent="0">
              <a:lnSpc>
                <a:spcPct val="120000"/>
              </a:lnSpc>
              <a:spcBef>
                <a:spcPct val="0"/>
              </a:spcBef>
              <a:buNone/>
            </a:pPr>
            <a:endParaRPr lang="en-US" sz="5200" b="1" cap="small" dirty="0">
              <a:latin typeface="+mj-lt"/>
              <a:ea typeface="+mj-ea"/>
              <a:cs typeface="+mj-cs"/>
            </a:endParaRPr>
          </a:p>
        </p:txBody>
      </p:sp>
      <p:sp>
        <p:nvSpPr>
          <p:cNvPr id="6" name="Slide Number Placeholder 5"/>
          <p:cNvSpPr>
            <a:spLocks noGrp="1"/>
          </p:cNvSpPr>
          <p:nvPr>
            <p:ph type="sldNum" sz="quarter" idx="12"/>
          </p:nvPr>
        </p:nvSpPr>
        <p:spPr/>
        <p:txBody>
          <a:bodyPr/>
          <a:lstStyle/>
          <a:p>
            <a:fld id="{BD29847A-037B-4C47-B8E3-5257362A4C8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a:t>
            </a:r>
          </a:p>
        </p:txBody>
      </p:sp>
      <p:sp>
        <p:nvSpPr>
          <p:cNvPr id="3" name="Content Placeholder 2"/>
          <p:cNvSpPr>
            <a:spLocks noGrp="1"/>
          </p:cNvSpPr>
          <p:nvPr>
            <p:ph idx="1"/>
          </p:nvPr>
        </p:nvSpPr>
        <p:spPr/>
        <p:txBody>
          <a:bodyPr>
            <a:normAutofit lnSpcReduction="10000"/>
          </a:bodyPr>
          <a:lstStyle/>
          <a:p>
            <a:r>
              <a:rPr lang="en-US" b="1" dirty="0"/>
              <a:t>Category of the project </a:t>
            </a:r>
          </a:p>
          <a:p>
            <a:pPr lvl="1"/>
            <a:r>
              <a:rPr lang="en-US" dirty="0"/>
              <a:t>Website.</a:t>
            </a:r>
          </a:p>
          <a:p>
            <a:r>
              <a:rPr lang="en-US" b="1" dirty="0"/>
              <a:t>Tools / Platform-Brackets </a:t>
            </a:r>
          </a:p>
          <a:p>
            <a:pPr marL="0" indent="0">
              <a:buNone/>
            </a:pPr>
            <a:endParaRPr lang="en-US" b="1" dirty="0"/>
          </a:p>
          <a:p>
            <a:endParaRPr lang="en-US" b="1" dirty="0"/>
          </a:p>
          <a:p>
            <a:r>
              <a:rPr lang="en-US" b="1" dirty="0"/>
              <a:t>Front end-Backend Software Requirement</a:t>
            </a:r>
          </a:p>
          <a:p>
            <a:r>
              <a:rPr lang="en-US" b="1" dirty="0"/>
              <a:t>-HTML</a:t>
            </a:r>
          </a:p>
          <a:p>
            <a:r>
              <a:rPr lang="en-US" b="1" dirty="0"/>
              <a:t>CSS</a:t>
            </a:r>
          </a:p>
          <a:p>
            <a:pPr lvl="1">
              <a:buNone/>
            </a:pPr>
            <a:endParaRPr lang="en-US" b="1"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Module description</a:t>
            </a:r>
          </a:p>
        </p:txBody>
      </p:sp>
      <p:sp>
        <p:nvSpPr>
          <p:cNvPr id="3" name="Content Placeholder 2"/>
          <p:cNvSpPr>
            <a:spLocks noGrp="1"/>
          </p:cNvSpPr>
          <p:nvPr>
            <p:ph idx="1"/>
          </p:nvPr>
        </p:nvSpPr>
        <p:spPr/>
        <p:txBody>
          <a:bodyPr>
            <a:normAutofit fontScale="70000" lnSpcReduction="20000"/>
          </a:bodyPr>
          <a:lstStyle/>
          <a:p>
            <a:r>
              <a:rPr lang="en-US" b="1" dirty="0"/>
              <a:t>Modules :</a:t>
            </a:r>
          </a:p>
          <a:p>
            <a:r>
              <a:rPr lang="en-US" b="1" dirty="0"/>
              <a:t>Home page: First page of website  which navigate to other pages.</a:t>
            </a:r>
          </a:p>
          <a:p>
            <a:r>
              <a:rPr lang="en-US" b="1" dirty="0"/>
              <a:t>Login page: Patient need fill all the information here to maintain their health records</a:t>
            </a:r>
          </a:p>
          <a:p>
            <a:r>
              <a:rPr lang="en-US" b="1" dirty="0"/>
              <a:t>Our team: Brief info of our team and  consulting system</a:t>
            </a:r>
          </a:p>
          <a:p>
            <a:r>
              <a:rPr lang="en-US" b="1" dirty="0"/>
              <a:t>Diseases and condition: Complete info of all the diseases and their treatments</a:t>
            </a:r>
          </a:p>
          <a:p>
            <a:r>
              <a:rPr lang="en-US" b="1" dirty="0"/>
              <a:t>Find a doctor: Search box to access nearby health consultants</a:t>
            </a:r>
          </a:p>
          <a:p>
            <a:r>
              <a:rPr lang="en-US" b="1" dirty="0"/>
              <a:t>Appointments: Book appointment with doctors .</a:t>
            </a:r>
          </a:p>
          <a:p>
            <a:r>
              <a:rPr lang="en-US" b="1" dirty="0"/>
              <a:t>Contact </a:t>
            </a:r>
            <a:r>
              <a:rPr lang="en-US" b="1" dirty="0" err="1"/>
              <a:t>us:To</a:t>
            </a:r>
            <a:r>
              <a:rPr lang="en-US" b="1" dirty="0"/>
              <a:t> get more info regarding this site ,email address, cell no ,location is </a:t>
            </a:r>
            <a:r>
              <a:rPr lang="en-US" b="1"/>
              <a:t>provided using HTML APIs</a:t>
            </a:r>
            <a:endParaRPr lang="en-US" b="1" dirty="0"/>
          </a:p>
          <a:p>
            <a:endParaRPr lang="en-US" b="1" dirty="0"/>
          </a:p>
          <a:p>
            <a:r>
              <a:rPr lang="en-US" sz="3200" b="1" dirty="0"/>
              <a:t>Algorithms </a:t>
            </a:r>
            <a:r>
              <a:rPr lang="en-US" b="1" dirty="0"/>
              <a:t> are attached separately with another docx.</a:t>
            </a:r>
            <a:endParaRPr lang="en-US" sz="3200" dirty="0">
              <a:solidFill>
                <a:srgbClr val="FF0000"/>
              </a:solidFill>
            </a:endParaRPr>
          </a:p>
          <a:p>
            <a:endParaRPr lang="en-US" dirty="0"/>
          </a:p>
          <a:p>
            <a:pPr marL="0" indent="0">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Conclusion and Future Scope </a:t>
            </a:r>
            <a:r>
              <a:rPr lang="en-US" dirty="0"/>
              <a:t> </a:t>
            </a:r>
            <a:endParaRPr lang="en-US" b="1" cap="small" dirty="0"/>
          </a:p>
        </p:txBody>
      </p:sp>
      <p:sp>
        <p:nvSpPr>
          <p:cNvPr id="3" name="Content Placeholder 2"/>
          <p:cNvSpPr>
            <a:spLocks noGrp="1"/>
          </p:cNvSpPr>
          <p:nvPr>
            <p:ph idx="1"/>
          </p:nvPr>
        </p:nvSpPr>
        <p:spPr/>
        <p:txBody>
          <a:bodyPr>
            <a:normAutofit fontScale="85000" lnSpcReduction="10000"/>
          </a:bodyPr>
          <a:lstStyle/>
          <a:p>
            <a:r>
              <a:rPr lang="en-US" b="1" cap="small" dirty="0"/>
              <a:t>Conclusion </a:t>
            </a:r>
          </a:p>
          <a:p>
            <a:pPr lvl="1"/>
            <a:r>
              <a:rPr lang="en-US" dirty="0"/>
              <a:t>This application is simplify the task of patient and doctor. </a:t>
            </a:r>
          </a:p>
          <a:p>
            <a:pPr lvl="1"/>
            <a:r>
              <a:rPr lang="en-US" dirty="0"/>
              <a:t>It helps to optimize the work of patient and doctor.</a:t>
            </a:r>
            <a:endParaRPr lang="en-US" sz="2400" dirty="0">
              <a:solidFill>
                <a:srgbClr val="FF0000"/>
              </a:solidFill>
            </a:endParaRPr>
          </a:p>
          <a:p>
            <a:pPr algn="just">
              <a:buNone/>
            </a:pPr>
            <a:endParaRPr lang="en-US" sz="2400" dirty="0">
              <a:solidFill>
                <a:srgbClr val="FF0000"/>
              </a:solidFill>
            </a:endParaRPr>
          </a:p>
          <a:p>
            <a:pPr algn="just"/>
            <a:r>
              <a:rPr lang="en-US" b="1" cap="small" dirty="0"/>
              <a:t>Future Scope </a:t>
            </a:r>
          </a:p>
          <a:p>
            <a:pPr algn="just"/>
            <a:r>
              <a:rPr lang="en-US" dirty="0"/>
              <a:t>This approach would save huge costs and introduce efficiencies.</a:t>
            </a:r>
          </a:p>
          <a:p>
            <a:pPr algn="just"/>
            <a:endParaRPr lang="en-US" dirty="0"/>
          </a:p>
          <a:p>
            <a:pPr algn="just">
              <a:buNone/>
            </a:pPr>
            <a:r>
              <a:rPr lang="en-US" dirty="0"/>
              <a:t>. Healthcare mobility policies are one essential factor among many which are redefining the future scope of the healthcare industry.</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References</a:t>
            </a:r>
          </a:p>
        </p:txBody>
      </p:sp>
      <p:sp>
        <p:nvSpPr>
          <p:cNvPr id="3" name="Content Placeholder 2"/>
          <p:cNvSpPr>
            <a:spLocks noGrp="1"/>
          </p:cNvSpPr>
          <p:nvPr>
            <p:ph idx="1"/>
          </p:nvPr>
        </p:nvSpPr>
        <p:spPr>
          <a:xfrm>
            <a:off x="457200" y="1219200"/>
            <a:ext cx="8229600" cy="4906963"/>
          </a:xfrm>
        </p:spPr>
        <p:txBody>
          <a:bodyPr>
            <a:normAutofit/>
          </a:bodyPr>
          <a:lstStyle/>
          <a:p>
            <a:pPr algn="just"/>
            <a:endParaRPr lang="en-US" b="1" cap="small" dirty="0"/>
          </a:p>
          <a:p>
            <a:r>
              <a:rPr lang="en-US" dirty="0"/>
              <a:t> </a:t>
            </a:r>
            <a:r>
              <a:rPr lang="en-IN" dirty="0">
                <a:hlinkClick r:id="rId2"/>
              </a:rPr>
              <a:t>https://www.quora.com/What-is-the-future-scope-of-smart-health-care-system</a:t>
            </a:r>
            <a:endParaRPr lang="en-IN" dirty="0"/>
          </a:p>
          <a:p>
            <a:r>
              <a:rPr lang="en-IN" dirty="0"/>
              <a:t>artheniumprojects.com/project-on-smart-health-consulting/</a:t>
            </a:r>
          </a:p>
          <a:p>
            <a:r>
              <a:rPr lang="en-IN" dirty="0">
                <a:hlinkClick r:id="rId3"/>
              </a:rPr>
              <a:t>https://nevonprojects.com/smart-health-consulting-project/</a:t>
            </a:r>
            <a:endParaRPr lang="en-IN"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440</Words>
  <Application>Microsoft Office PowerPoint</Application>
  <PresentationFormat>On-screen Show (4:3)</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Smart Health Consulting  Website</vt:lpstr>
      <vt:lpstr>OUTLINE</vt:lpstr>
      <vt:lpstr>Introduction </vt:lpstr>
      <vt:lpstr>problem statement</vt:lpstr>
      <vt:lpstr>objectives of Project </vt:lpstr>
      <vt:lpstr>Implementation</vt:lpstr>
      <vt:lpstr>Module description</vt:lpstr>
      <vt:lpstr>Conclusion and 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Samruddhi</cp:lastModifiedBy>
  <cp:revision>33</cp:revision>
  <dcterms:created xsi:type="dcterms:W3CDTF">2020-04-18T19:31:48Z</dcterms:created>
  <dcterms:modified xsi:type="dcterms:W3CDTF">2020-04-28T07:33:46Z</dcterms:modified>
</cp:coreProperties>
</file>