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1" r:id="rId2"/>
    <p:sldMasterId id="2147483687" r:id="rId3"/>
  </p:sldMasterIdLst>
  <p:notesMasterIdLst>
    <p:notesMasterId r:id="rId4"/>
  </p:notesMaster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j-lt"/>
        <a:ea typeface="+mj-ea"/>
        <a:cs typeface="+mj-cs"/>
        <a:sym typeface="Arial"/>
      </a:defRPr>
    </a:lvl1pPr>
    <a:lvl2pPr marL="544387" marR="0" indent="0" algn="l" defTabSz="1088775" rtl="0" fontAlgn="auto" latinLnBrk="0" hangingPunct="0">
      <a:lnSpc>
        <a:spcPct val="100000"/>
      </a:lnSpc>
      <a:spcBef>
        <a:spcPts val="0"/>
      </a:spcBef>
      <a:spcAft>
        <a:spcPts val="0"/>
      </a:spcAft>
      <a:buClrTx/>
      <a:buSzPct val="100000"/>
      <a:buFontTx/>
      <a:buChar char="•"/>
      <a:tabLst/>
      <a:defRPr kumimoji="0" sz="2100" b="0" i="0" u="none" strike="noStrike" cap="none" spc="0" normalizeH="0" baseline="0">
        <a:ln>
          <a:noFill/>
        </a:ln>
        <a:solidFill>
          <a:srgbClr val="000000"/>
        </a:solidFill>
        <a:effectLst/>
        <a:uFillTx/>
        <a:latin typeface="+mj-lt"/>
        <a:ea typeface="+mj-ea"/>
        <a:cs typeface="+mj-cs"/>
        <a:sym typeface="Arial"/>
      </a:defRPr>
    </a:lvl2pPr>
    <a:lvl3pPr marL="1088775" marR="0" indent="0" algn="l" defTabSz="1088775" rtl="0" fontAlgn="auto" latinLnBrk="0" hangingPunct="0">
      <a:lnSpc>
        <a:spcPct val="100000"/>
      </a:lnSpc>
      <a:spcBef>
        <a:spcPts val="0"/>
      </a:spcBef>
      <a:spcAft>
        <a:spcPts val="0"/>
      </a:spcAft>
      <a:buClrTx/>
      <a:buSzPct val="80000"/>
      <a:buFontTx/>
      <a:buChar char="■"/>
      <a:tabLst/>
      <a:defRPr kumimoji="0" sz="2100" b="0" i="0" u="none" strike="noStrike" cap="none" spc="0" normalizeH="0" baseline="0">
        <a:ln>
          <a:noFill/>
        </a:ln>
        <a:solidFill>
          <a:srgbClr val="000000"/>
        </a:solidFill>
        <a:effectLst/>
        <a:uFillTx/>
        <a:latin typeface="+mj-lt"/>
        <a:ea typeface="+mj-ea"/>
        <a:cs typeface="+mj-cs"/>
        <a:sym typeface="Arial"/>
      </a:defRPr>
    </a:lvl3pPr>
    <a:lvl4pPr marL="1633164" marR="0" indent="0" algn="l" defTabSz="1088775" rtl="0" fontAlgn="auto" latinLnBrk="0" hangingPunct="0">
      <a:lnSpc>
        <a:spcPct val="100000"/>
      </a:lnSpc>
      <a:spcBef>
        <a:spcPts val="0"/>
      </a:spcBef>
      <a:spcAft>
        <a:spcPts val="0"/>
      </a:spcAft>
      <a:buClrTx/>
      <a:buSzPct val="80000"/>
      <a:buFontTx/>
      <a:buChar char=""/>
      <a:tabLst/>
      <a:defRPr kumimoji="0" sz="2100" b="0" i="0" u="none" strike="noStrike" cap="none" spc="0" normalizeH="0" baseline="0">
        <a:ln>
          <a:noFill/>
        </a:ln>
        <a:solidFill>
          <a:srgbClr val="000000"/>
        </a:solidFill>
        <a:effectLst/>
        <a:uFillTx/>
        <a:latin typeface="+mj-lt"/>
        <a:ea typeface="+mj-ea"/>
        <a:cs typeface="+mj-cs"/>
        <a:sym typeface="Arial"/>
      </a:defRPr>
    </a:lvl4pPr>
    <a:lvl5pPr marL="2177550" marR="0" indent="0" algn="l" defTabSz="1088775" rtl="0" fontAlgn="auto" latinLnBrk="0" hangingPunct="0">
      <a:lnSpc>
        <a:spcPct val="100000"/>
      </a:lnSpc>
      <a:spcBef>
        <a:spcPts val="0"/>
      </a:spcBef>
      <a:spcAft>
        <a:spcPts val="0"/>
      </a:spcAft>
      <a:buClrTx/>
      <a:buSzPct val="80000"/>
      <a:buFontTx/>
      <a:buChar char=""/>
      <a:tabLst/>
      <a:defRPr kumimoji="0" sz="2100" b="0" i="0" u="none" strike="noStrike" cap="none" spc="0" normalizeH="0" baseline="0">
        <a:ln>
          <a:noFill/>
        </a:ln>
        <a:solidFill>
          <a:srgbClr val="000000"/>
        </a:solidFill>
        <a:effectLst/>
        <a:uFillTx/>
        <a:latin typeface="+mj-lt"/>
        <a:ea typeface="+mj-ea"/>
        <a:cs typeface="+mj-cs"/>
        <a:sym typeface="Arial"/>
      </a:defRPr>
    </a:lvl5pPr>
    <a:lvl6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j-lt"/>
        <a:ea typeface="+mj-ea"/>
        <a:cs typeface="+mj-cs"/>
        <a:sym typeface="Arial"/>
      </a:defRPr>
    </a:lvl6pPr>
    <a:lvl7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j-lt"/>
        <a:ea typeface="+mj-ea"/>
        <a:cs typeface="+mj-cs"/>
        <a:sym typeface="Arial"/>
      </a:defRPr>
    </a:lvl7pPr>
    <a:lvl8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j-lt"/>
        <a:ea typeface="+mj-ea"/>
        <a:cs typeface="+mj-cs"/>
        <a:sym typeface="Arial"/>
      </a:defRPr>
    </a:lvl8pPr>
    <a:lvl9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E2CA"/>
          </a:solidFill>
        </a:fill>
      </a:tcStyle>
    </a:wholeTbl>
    <a:band2H>
      <a:tcTxStyle/>
      <a:tcStyle>
        <a:tcBdr/>
        <a:fill>
          <a:solidFill>
            <a:srgbClr val="FCF1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BEF"/>
          </a:solidFill>
        </a:fill>
      </a:tcStyle>
    </a:wholeTbl>
    <a:band2H>
      <a:tcTxStyle/>
      <a:tcStyle>
        <a:tcBdr/>
        <a:fill>
          <a:solidFill>
            <a:srgbClr val="E6EE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AD8"/>
          </a:solidFill>
        </a:fill>
      </a:tcStyle>
    </a:wholeTbl>
    <a:band2H>
      <a:tcTxStyle/>
      <a:tcStyle>
        <a:tcBdr/>
        <a:fill>
          <a:solidFill>
            <a:srgbClr val="EBE6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610"/>
    <p:restoredTop sz="94648"/>
  </p:normalViewPr>
  <p:slideViewPr>
    <p:cSldViewPr snapToGrid="0" snapToObjects="1">
      <p:cViewPr varScale="1">
        <p:scale>
          <a:sx n="118" d="100"/>
          <a:sy n="118" d="100"/>
        </p:scale>
        <p:origin x="360" y="2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9" d="100"/>
          <a:sy n="89" d="100"/>
        </p:scale>
        <p:origin x="384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1143000" y="685800"/>
            <a:ext cx="4572000" cy="3429000"/>
          </a:xfrm>
          <a:prstGeom prst="rect">
            <a:avLst/>
          </a:prstGeom>
        </p:spPr>
        <p:txBody>
          <a:bodyPr/>
          <a:lstStyle/>
          <a:p>
            <a:endParaRPr/>
          </a:p>
        </p:txBody>
      </p:sp>
      <p:sp>
        <p:nvSpPr>
          <p:cNvPr id="308" name="Shape 3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088775" latinLnBrk="0">
      <a:defRPr sz="1400">
        <a:latin typeface="+mj-lt"/>
        <a:ea typeface="+mj-ea"/>
        <a:cs typeface="+mj-cs"/>
        <a:sym typeface="Arial"/>
      </a:defRPr>
    </a:lvl1pPr>
    <a:lvl2pPr indent="228600" defTabSz="1088775" latinLnBrk="0">
      <a:defRPr sz="1400">
        <a:latin typeface="+mj-lt"/>
        <a:ea typeface="+mj-ea"/>
        <a:cs typeface="+mj-cs"/>
        <a:sym typeface="Arial"/>
      </a:defRPr>
    </a:lvl2pPr>
    <a:lvl3pPr indent="457200" defTabSz="1088775" latinLnBrk="0">
      <a:defRPr sz="1400">
        <a:latin typeface="+mj-lt"/>
        <a:ea typeface="+mj-ea"/>
        <a:cs typeface="+mj-cs"/>
        <a:sym typeface="Arial"/>
      </a:defRPr>
    </a:lvl3pPr>
    <a:lvl4pPr indent="685800" defTabSz="1088775" latinLnBrk="0">
      <a:defRPr sz="1400">
        <a:latin typeface="+mj-lt"/>
        <a:ea typeface="+mj-ea"/>
        <a:cs typeface="+mj-cs"/>
        <a:sym typeface="Arial"/>
      </a:defRPr>
    </a:lvl4pPr>
    <a:lvl5pPr indent="914400" defTabSz="1088775" latinLnBrk="0">
      <a:defRPr sz="1400">
        <a:latin typeface="+mj-lt"/>
        <a:ea typeface="+mj-ea"/>
        <a:cs typeface="+mj-cs"/>
        <a:sym typeface="Arial"/>
      </a:defRPr>
    </a:lvl5pPr>
    <a:lvl6pPr indent="1143000" defTabSz="1088775" latinLnBrk="0">
      <a:defRPr sz="1400">
        <a:latin typeface="+mj-lt"/>
        <a:ea typeface="+mj-ea"/>
        <a:cs typeface="+mj-cs"/>
        <a:sym typeface="Arial"/>
      </a:defRPr>
    </a:lvl6pPr>
    <a:lvl7pPr indent="1371600" defTabSz="1088775" latinLnBrk="0">
      <a:defRPr sz="1400">
        <a:latin typeface="+mj-lt"/>
        <a:ea typeface="+mj-ea"/>
        <a:cs typeface="+mj-cs"/>
        <a:sym typeface="Arial"/>
      </a:defRPr>
    </a:lvl7pPr>
    <a:lvl8pPr indent="1600200" defTabSz="1088775" latinLnBrk="0">
      <a:defRPr sz="1400">
        <a:latin typeface="+mj-lt"/>
        <a:ea typeface="+mj-ea"/>
        <a:cs typeface="+mj-cs"/>
        <a:sym typeface="Arial"/>
      </a:defRPr>
    </a:lvl8pPr>
    <a:lvl9pPr indent="1828800" defTabSz="1088775"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6665" y="6217668"/>
            <a:ext cx="1963124" cy="360000"/>
          </a:xfrm>
          <a:prstGeom prst="rect">
            <a:avLst/>
          </a:prstGeom>
        </p:spPr>
      </p:pic>
      <p:sp>
        <p:nvSpPr>
          <p:cNvPr id="13" name="Classification"/>
          <p:cNvSpPr txBox="1"/>
          <p:nvPr userDrawn="1"/>
        </p:nvSpPr>
        <p:spPr>
          <a:xfrm>
            <a:off x="287926" y="5769667"/>
            <a:ext cx="420376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7925" y="5130490"/>
            <a:ext cx="10896336"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Subtitle</a:t>
            </a:r>
          </a:p>
        </p:txBody>
      </p:sp>
      <p:sp>
        <p:nvSpPr>
          <p:cNvPr id="3" name="Title"/>
          <p:cNvSpPr>
            <a:spLocks noGrp="1"/>
          </p:cNvSpPr>
          <p:nvPr>
            <p:ph type="title" hasCustomPrompt="1"/>
          </p:nvPr>
        </p:nvSpPr>
        <p:spPr>
          <a:xfrm>
            <a:off x="287925" y="4024430"/>
            <a:ext cx="10896336" cy="997196"/>
          </a:xfrm>
        </p:spPr>
        <p:txBody>
          <a:bodyPr vert="horz" wrap="square" lIns="0" tIns="0" rIns="0" bIns="0" rtlCol="0">
            <a:noAutofit/>
          </a:bodyPr>
          <a:lstStyle>
            <a:lvl1pPr>
              <a:lnSpc>
                <a:spcPct val="90000"/>
              </a:lnSpc>
              <a:defRPr lang="de-DE" sz="3599"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1999"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1166381475"/>
      </p:ext>
    </p:extLst>
  </p:cSld>
  <p:clrMapOvr>
    <a:overrideClrMapping bg1="lt1" tx1="dk1" bg2="lt2" tx2="dk2" accent1="accent1" accent2="accent2" accent3="accent3" accent4="accent4" accent5="accent5" accent6="accent6" hlink="hlink" folHlink="folHlink"/>
  </p:clrMapOvr>
  <p:transition spd="med"/>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4E666-DDC2-3444-9313-5E5F3219888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3D1A2D4-1981-0141-B7F8-A15380DA6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EB129A7-99AD-2345-AD6C-ACBCE2D11303}"/>
              </a:ext>
            </a:extLst>
          </p:cNvPr>
          <p:cNvSpPr>
            <a:spLocks noGrp="1"/>
          </p:cNvSpPr>
          <p:nvPr>
            <p:ph type="dt" sz="half" idx="10"/>
          </p:nvPr>
        </p:nvSpPr>
        <p:spPr/>
        <p:txBody>
          <a:bodyPr/>
          <a:lstStyle/>
          <a:p>
            <a:fld id="{5469EA7B-A0D0-8642-963D-108EE3E122B8}"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74A5F338-0F87-0143-A9CA-B1448D622D5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2EB2BD1-0DC4-264A-AE64-40CEEF9F4EE7}"/>
              </a:ext>
            </a:extLst>
          </p:cNvPr>
          <p:cNvSpPr>
            <a:spLocks noGrp="1"/>
          </p:cNvSpPr>
          <p:nvPr>
            <p:ph type="sldNum" sz="quarter" idx="12"/>
          </p:nvPr>
        </p:nvSpPr>
        <p:spPr/>
        <p:txBody>
          <a:bodyPr/>
          <a:lstStyle/>
          <a:p>
            <a:fld id="{CE3D495A-EA2D-1B41-8327-7660C8E6D31C}" type="slidenum">
              <a:rPr lang="ru-RU" smtClean="0"/>
              <a:t>‹#›</a:t>
            </a:fld>
            <a:endParaRPr lang="ru-RU"/>
          </a:p>
        </p:txBody>
      </p:sp>
    </p:spTree>
    <p:extLst>
      <p:ext uri="{BB962C8B-B14F-4D97-AF65-F5344CB8AC3E}">
        <p14:creationId xmlns:p14="http://schemas.microsoft.com/office/powerpoint/2010/main" val="178998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1E3271-8E61-024F-8610-2475C1CA4A9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09DA023-3422-C347-886B-B98C7151FF4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C5E4D75-9DF7-E046-BEBF-C3D17DD8C84C}"/>
              </a:ext>
            </a:extLst>
          </p:cNvPr>
          <p:cNvSpPr>
            <a:spLocks noGrp="1"/>
          </p:cNvSpPr>
          <p:nvPr>
            <p:ph type="dt" sz="half" idx="10"/>
          </p:nvPr>
        </p:nvSpPr>
        <p:spPr/>
        <p:txBody>
          <a:bodyPr/>
          <a:lstStyle/>
          <a:p>
            <a:fld id="{5469EA7B-A0D0-8642-963D-108EE3E122B8}"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DA07FB86-C971-694E-9C8B-02249D1BF77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E763E3-D094-9848-B920-64FB99B87E31}"/>
              </a:ext>
            </a:extLst>
          </p:cNvPr>
          <p:cNvSpPr>
            <a:spLocks noGrp="1"/>
          </p:cNvSpPr>
          <p:nvPr>
            <p:ph type="sldNum" sz="quarter" idx="12"/>
          </p:nvPr>
        </p:nvSpPr>
        <p:spPr/>
        <p:txBody>
          <a:bodyPr/>
          <a:lstStyle/>
          <a:p>
            <a:fld id="{CE3D495A-EA2D-1B41-8327-7660C8E6D31C}" type="slidenum">
              <a:rPr lang="ru-RU" smtClean="0"/>
              <a:t>‹#›</a:t>
            </a:fld>
            <a:endParaRPr lang="ru-RU"/>
          </a:p>
        </p:txBody>
      </p:sp>
    </p:spTree>
    <p:extLst>
      <p:ext uri="{BB962C8B-B14F-4D97-AF65-F5344CB8AC3E}">
        <p14:creationId xmlns:p14="http://schemas.microsoft.com/office/powerpoint/2010/main" val="901861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3F7239-6D55-7A47-B29C-923647B2B04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17D466B-3FB8-B04A-9037-885E0AC43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4A043EB-B011-3D4E-A7A2-A7C2C639E69B}"/>
              </a:ext>
            </a:extLst>
          </p:cNvPr>
          <p:cNvSpPr>
            <a:spLocks noGrp="1"/>
          </p:cNvSpPr>
          <p:nvPr>
            <p:ph type="dt" sz="half" idx="10"/>
          </p:nvPr>
        </p:nvSpPr>
        <p:spPr/>
        <p:txBody>
          <a:bodyPr/>
          <a:lstStyle/>
          <a:p>
            <a:fld id="{5469EA7B-A0D0-8642-963D-108EE3E122B8}"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FD559A3A-3873-124C-9CCC-40E8A841BF1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B189454-CB7E-274D-B810-D3E1B8AC4A39}"/>
              </a:ext>
            </a:extLst>
          </p:cNvPr>
          <p:cNvSpPr>
            <a:spLocks noGrp="1"/>
          </p:cNvSpPr>
          <p:nvPr>
            <p:ph type="sldNum" sz="quarter" idx="12"/>
          </p:nvPr>
        </p:nvSpPr>
        <p:spPr/>
        <p:txBody>
          <a:bodyPr/>
          <a:lstStyle/>
          <a:p>
            <a:fld id="{CE3D495A-EA2D-1B41-8327-7660C8E6D31C}" type="slidenum">
              <a:rPr lang="ru-RU" smtClean="0"/>
              <a:t>‹#›</a:t>
            </a:fld>
            <a:endParaRPr lang="ru-RU"/>
          </a:p>
        </p:txBody>
      </p:sp>
    </p:spTree>
    <p:extLst>
      <p:ext uri="{BB962C8B-B14F-4D97-AF65-F5344CB8AC3E}">
        <p14:creationId xmlns:p14="http://schemas.microsoft.com/office/powerpoint/2010/main" val="1211262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4B01BF-25A0-1B43-8908-20F4431AA19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ADA5F51-7767-BF41-BCBC-591DDD86E71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4391655F-4C4B-0A44-B105-7FF91E5C9DE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B42DFB7-2B58-3B4A-9811-BF3039AB5232}"/>
              </a:ext>
            </a:extLst>
          </p:cNvPr>
          <p:cNvSpPr>
            <a:spLocks noGrp="1"/>
          </p:cNvSpPr>
          <p:nvPr>
            <p:ph type="dt" sz="half" idx="10"/>
          </p:nvPr>
        </p:nvSpPr>
        <p:spPr/>
        <p:txBody>
          <a:bodyPr/>
          <a:lstStyle/>
          <a:p>
            <a:fld id="{5469EA7B-A0D0-8642-963D-108EE3E122B8}" type="datetimeFigureOut">
              <a:rPr lang="ru-RU" smtClean="0"/>
              <a:t>23.10.2020</a:t>
            </a:fld>
            <a:endParaRPr lang="ru-RU"/>
          </a:p>
        </p:txBody>
      </p:sp>
      <p:sp>
        <p:nvSpPr>
          <p:cNvPr id="6" name="Нижний колонтитул 5">
            <a:extLst>
              <a:ext uri="{FF2B5EF4-FFF2-40B4-BE49-F238E27FC236}">
                <a16:creationId xmlns:a16="http://schemas.microsoft.com/office/drawing/2014/main" id="{B010D85E-170C-2342-84D7-18FD9601343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9FEAB6F-A89B-D84D-98B8-1BFA34F61E39}"/>
              </a:ext>
            </a:extLst>
          </p:cNvPr>
          <p:cNvSpPr>
            <a:spLocks noGrp="1"/>
          </p:cNvSpPr>
          <p:nvPr>
            <p:ph type="sldNum" sz="quarter" idx="12"/>
          </p:nvPr>
        </p:nvSpPr>
        <p:spPr/>
        <p:txBody>
          <a:bodyPr/>
          <a:lstStyle/>
          <a:p>
            <a:fld id="{CE3D495A-EA2D-1B41-8327-7660C8E6D31C}" type="slidenum">
              <a:rPr lang="ru-RU" smtClean="0"/>
              <a:t>‹#›</a:t>
            </a:fld>
            <a:endParaRPr lang="ru-RU"/>
          </a:p>
        </p:txBody>
      </p:sp>
    </p:spTree>
    <p:extLst>
      <p:ext uri="{BB962C8B-B14F-4D97-AF65-F5344CB8AC3E}">
        <p14:creationId xmlns:p14="http://schemas.microsoft.com/office/powerpoint/2010/main" val="1651778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DF3860-9336-2F44-B96D-9CE19A77C94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8AB5BD2-172F-6346-8910-0971AD171F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4831922-965C-EE47-868A-3891500AA77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1CE8FD2-F117-6448-AB92-DD01B99BF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727E8CC-A715-7249-BF38-2413D7B440F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BCC7A76-E1E2-FC44-96CF-4C37673359B8}"/>
              </a:ext>
            </a:extLst>
          </p:cNvPr>
          <p:cNvSpPr>
            <a:spLocks noGrp="1"/>
          </p:cNvSpPr>
          <p:nvPr>
            <p:ph type="dt" sz="half" idx="10"/>
          </p:nvPr>
        </p:nvSpPr>
        <p:spPr/>
        <p:txBody>
          <a:bodyPr/>
          <a:lstStyle/>
          <a:p>
            <a:fld id="{5469EA7B-A0D0-8642-963D-108EE3E122B8}" type="datetimeFigureOut">
              <a:rPr lang="ru-RU" smtClean="0"/>
              <a:t>23.10.2020</a:t>
            </a:fld>
            <a:endParaRPr lang="ru-RU"/>
          </a:p>
        </p:txBody>
      </p:sp>
      <p:sp>
        <p:nvSpPr>
          <p:cNvPr id="8" name="Нижний колонтитул 7">
            <a:extLst>
              <a:ext uri="{FF2B5EF4-FFF2-40B4-BE49-F238E27FC236}">
                <a16:creationId xmlns:a16="http://schemas.microsoft.com/office/drawing/2014/main" id="{75D7B2C2-28D5-7F4C-A046-A25212D8D54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8B6BB36-98E9-7F4C-AF42-1CF5DA271343}"/>
              </a:ext>
            </a:extLst>
          </p:cNvPr>
          <p:cNvSpPr>
            <a:spLocks noGrp="1"/>
          </p:cNvSpPr>
          <p:nvPr>
            <p:ph type="sldNum" sz="quarter" idx="12"/>
          </p:nvPr>
        </p:nvSpPr>
        <p:spPr/>
        <p:txBody>
          <a:bodyPr/>
          <a:lstStyle/>
          <a:p>
            <a:fld id="{CE3D495A-EA2D-1B41-8327-7660C8E6D31C}" type="slidenum">
              <a:rPr lang="ru-RU" smtClean="0"/>
              <a:t>‹#›</a:t>
            </a:fld>
            <a:endParaRPr lang="ru-RU"/>
          </a:p>
        </p:txBody>
      </p:sp>
    </p:spTree>
    <p:extLst>
      <p:ext uri="{BB962C8B-B14F-4D97-AF65-F5344CB8AC3E}">
        <p14:creationId xmlns:p14="http://schemas.microsoft.com/office/powerpoint/2010/main" val="185661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421BC-3FBD-EF43-869F-9F20D149560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C51CF2C-4556-0641-9C74-4AE792755A49}"/>
              </a:ext>
            </a:extLst>
          </p:cNvPr>
          <p:cNvSpPr>
            <a:spLocks noGrp="1"/>
          </p:cNvSpPr>
          <p:nvPr>
            <p:ph type="dt" sz="half" idx="10"/>
          </p:nvPr>
        </p:nvSpPr>
        <p:spPr/>
        <p:txBody>
          <a:bodyPr/>
          <a:lstStyle/>
          <a:p>
            <a:fld id="{5469EA7B-A0D0-8642-963D-108EE3E122B8}" type="datetimeFigureOut">
              <a:rPr lang="ru-RU" smtClean="0"/>
              <a:t>23.10.2020</a:t>
            </a:fld>
            <a:endParaRPr lang="ru-RU"/>
          </a:p>
        </p:txBody>
      </p:sp>
      <p:sp>
        <p:nvSpPr>
          <p:cNvPr id="4" name="Нижний колонтитул 3">
            <a:extLst>
              <a:ext uri="{FF2B5EF4-FFF2-40B4-BE49-F238E27FC236}">
                <a16:creationId xmlns:a16="http://schemas.microsoft.com/office/drawing/2014/main" id="{D98C1BF1-E1FF-6647-B90B-C6EFD721C19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E83FDFD-0D32-3448-92F4-019B7889F8A7}"/>
              </a:ext>
            </a:extLst>
          </p:cNvPr>
          <p:cNvSpPr>
            <a:spLocks noGrp="1"/>
          </p:cNvSpPr>
          <p:nvPr>
            <p:ph type="sldNum" sz="quarter" idx="12"/>
          </p:nvPr>
        </p:nvSpPr>
        <p:spPr/>
        <p:txBody>
          <a:bodyPr/>
          <a:lstStyle/>
          <a:p>
            <a:fld id="{CE3D495A-EA2D-1B41-8327-7660C8E6D31C}" type="slidenum">
              <a:rPr lang="ru-RU" smtClean="0"/>
              <a:t>‹#›</a:t>
            </a:fld>
            <a:endParaRPr lang="ru-RU"/>
          </a:p>
        </p:txBody>
      </p:sp>
    </p:spTree>
    <p:extLst>
      <p:ext uri="{BB962C8B-B14F-4D97-AF65-F5344CB8AC3E}">
        <p14:creationId xmlns:p14="http://schemas.microsoft.com/office/powerpoint/2010/main" val="143100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3A7A611-1C98-8F4D-8988-C9C01F688886}"/>
              </a:ext>
            </a:extLst>
          </p:cNvPr>
          <p:cNvSpPr>
            <a:spLocks noGrp="1"/>
          </p:cNvSpPr>
          <p:nvPr>
            <p:ph type="dt" sz="half" idx="10"/>
          </p:nvPr>
        </p:nvSpPr>
        <p:spPr/>
        <p:txBody>
          <a:bodyPr/>
          <a:lstStyle/>
          <a:p>
            <a:fld id="{5469EA7B-A0D0-8642-963D-108EE3E122B8}" type="datetimeFigureOut">
              <a:rPr lang="ru-RU" smtClean="0"/>
              <a:t>23.10.2020</a:t>
            </a:fld>
            <a:endParaRPr lang="ru-RU"/>
          </a:p>
        </p:txBody>
      </p:sp>
      <p:sp>
        <p:nvSpPr>
          <p:cNvPr id="3" name="Нижний колонтитул 2">
            <a:extLst>
              <a:ext uri="{FF2B5EF4-FFF2-40B4-BE49-F238E27FC236}">
                <a16:creationId xmlns:a16="http://schemas.microsoft.com/office/drawing/2014/main" id="{FE7EF4A9-7285-3A4E-9957-FB91A7F84FB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D5A275B-F09A-7446-B6BA-073C59547680}"/>
              </a:ext>
            </a:extLst>
          </p:cNvPr>
          <p:cNvSpPr>
            <a:spLocks noGrp="1"/>
          </p:cNvSpPr>
          <p:nvPr>
            <p:ph type="sldNum" sz="quarter" idx="12"/>
          </p:nvPr>
        </p:nvSpPr>
        <p:spPr/>
        <p:txBody>
          <a:bodyPr/>
          <a:lstStyle/>
          <a:p>
            <a:fld id="{CE3D495A-EA2D-1B41-8327-7660C8E6D31C}" type="slidenum">
              <a:rPr lang="ru-RU" smtClean="0"/>
              <a:t>‹#›</a:t>
            </a:fld>
            <a:endParaRPr lang="ru-RU"/>
          </a:p>
        </p:txBody>
      </p:sp>
    </p:spTree>
    <p:extLst>
      <p:ext uri="{BB962C8B-B14F-4D97-AF65-F5344CB8AC3E}">
        <p14:creationId xmlns:p14="http://schemas.microsoft.com/office/powerpoint/2010/main" val="2021764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BBC0D1-58F7-A540-8264-0072F951DE9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377BEC3-9E6F-CA46-9E41-CA2EFA4B7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7CCCA57-D42F-1247-A107-83CBBB0C3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A5D05B2-8281-2E49-8F0A-4828CE96B7F9}"/>
              </a:ext>
            </a:extLst>
          </p:cNvPr>
          <p:cNvSpPr>
            <a:spLocks noGrp="1"/>
          </p:cNvSpPr>
          <p:nvPr>
            <p:ph type="dt" sz="half" idx="10"/>
          </p:nvPr>
        </p:nvSpPr>
        <p:spPr/>
        <p:txBody>
          <a:bodyPr/>
          <a:lstStyle/>
          <a:p>
            <a:fld id="{5469EA7B-A0D0-8642-963D-108EE3E122B8}" type="datetimeFigureOut">
              <a:rPr lang="ru-RU" smtClean="0"/>
              <a:t>23.10.2020</a:t>
            </a:fld>
            <a:endParaRPr lang="ru-RU"/>
          </a:p>
        </p:txBody>
      </p:sp>
      <p:sp>
        <p:nvSpPr>
          <p:cNvPr id="6" name="Нижний колонтитул 5">
            <a:extLst>
              <a:ext uri="{FF2B5EF4-FFF2-40B4-BE49-F238E27FC236}">
                <a16:creationId xmlns:a16="http://schemas.microsoft.com/office/drawing/2014/main" id="{5C84F189-B5A7-4440-B686-F7574BBC8B9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2A7F7BD-2474-6941-8285-BB3B0707EEAA}"/>
              </a:ext>
            </a:extLst>
          </p:cNvPr>
          <p:cNvSpPr>
            <a:spLocks noGrp="1"/>
          </p:cNvSpPr>
          <p:nvPr>
            <p:ph type="sldNum" sz="quarter" idx="12"/>
          </p:nvPr>
        </p:nvSpPr>
        <p:spPr/>
        <p:txBody>
          <a:bodyPr/>
          <a:lstStyle/>
          <a:p>
            <a:fld id="{CE3D495A-EA2D-1B41-8327-7660C8E6D31C}" type="slidenum">
              <a:rPr lang="ru-RU" smtClean="0"/>
              <a:t>‹#›</a:t>
            </a:fld>
            <a:endParaRPr lang="ru-RU"/>
          </a:p>
        </p:txBody>
      </p:sp>
    </p:spTree>
    <p:extLst>
      <p:ext uri="{BB962C8B-B14F-4D97-AF65-F5344CB8AC3E}">
        <p14:creationId xmlns:p14="http://schemas.microsoft.com/office/powerpoint/2010/main" val="39428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20ACA0-8287-3C42-8262-B49D3BEC27D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8F1BD35-F34B-EE48-B6D3-2EAD642B9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0440622-1A8B-0B4C-BA06-70079F26E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E94ED76-94FA-2342-A96C-AE1B308B9AC4}"/>
              </a:ext>
            </a:extLst>
          </p:cNvPr>
          <p:cNvSpPr>
            <a:spLocks noGrp="1"/>
          </p:cNvSpPr>
          <p:nvPr>
            <p:ph type="dt" sz="half" idx="10"/>
          </p:nvPr>
        </p:nvSpPr>
        <p:spPr/>
        <p:txBody>
          <a:bodyPr/>
          <a:lstStyle/>
          <a:p>
            <a:fld id="{5469EA7B-A0D0-8642-963D-108EE3E122B8}" type="datetimeFigureOut">
              <a:rPr lang="ru-RU" smtClean="0"/>
              <a:t>23.10.2020</a:t>
            </a:fld>
            <a:endParaRPr lang="ru-RU"/>
          </a:p>
        </p:txBody>
      </p:sp>
      <p:sp>
        <p:nvSpPr>
          <p:cNvPr id="6" name="Нижний колонтитул 5">
            <a:extLst>
              <a:ext uri="{FF2B5EF4-FFF2-40B4-BE49-F238E27FC236}">
                <a16:creationId xmlns:a16="http://schemas.microsoft.com/office/drawing/2014/main" id="{5FC9EAD5-C20C-1E4A-B0B9-A13CBE16D1A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5CC8E22-8165-2540-AFD7-542C21101884}"/>
              </a:ext>
            </a:extLst>
          </p:cNvPr>
          <p:cNvSpPr>
            <a:spLocks noGrp="1"/>
          </p:cNvSpPr>
          <p:nvPr>
            <p:ph type="sldNum" sz="quarter" idx="12"/>
          </p:nvPr>
        </p:nvSpPr>
        <p:spPr/>
        <p:txBody>
          <a:bodyPr/>
          <a:lstStyle/>
          <a:p>
            <a:fld id="{CE3D495A-EA2D-1B41-8327-7660C8E6D31C}" type="slidenum">
              <a:rPr lang="ru-RU" smtClean="0"/>
              <a:t>‹#›</a:t>
            </a:fld>
            <a:endParaRPr lang="ru-RU"/>
          </a:p>
        </p:txBody>
      </p:sp>
    </p:spTree>
    <p:extLst>
      <p:ext uri="{BB962C8B-B14F-4D97-AF65-F5344CB8AC3E}">
        <p14:creationId xmlns:p14="http://schemas.microsoft.com/office/powerpoint/2010/main" val="16126643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3E4293-A860-E441-9C73-A6F19D23DDE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68C9ADE-F4F4-4F42-B729-1ED1B2DD46A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7F8C082-9CDD-8F44-9535-DC22192B39F9}"/>
              </a:ext>
            </a:extLst>
          </p:cNvPr>
          <p:cNvSpPr>
            <a:spLocks noGrp="1"/>
          </p:cNvSpPr>
          <p:nvPr>
            <p:ph type="dt" sz="half" idx="10"/>
          </p:nvPr>
        </p:nvSpPr>
        <p:spPr/>
        <p:txBody>
          <a:bodyPr/>
          <a:lstStyle/>
          <a:p>
            <a:fld id="{5469EA7B-A0D0-8642-963D-108EE3E122B8}"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D6BE35A4-A7AF-204B-B22A-4DC2722FA2C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E43C65-27A8-A649-9068-066A03EEA4EB}"/>
              </a:ext>
            </a:extLst>
          </p:cNvPr>
          <p:cNvSpPr>
            <a:spLocks noGrp="1"/>
          </p:cNvSpPr>
          <p:nvPr>
            <p:ph type="sldNum" sz="quarter" idx="12"/>
          </p:nvPr>
        </p:nvSpPr>
        <p:spPr/>
        <p:txBody>
          <a:bodyPr/>
          <a:lstStyle/>
          <a:p>
            <a:fld id="{CE3D495A-EA2D-1B41-8327-7660C8E6D31C}" type="slidenum">
              <a:rPr lang="ru-RU" smtClean="0"/>
              <a:t>‹#›</a:t>
            </a:fld>
            <a:endParaRPr lang="ru-RU"/>
          </a:p>
        </p:txBody>
      </p:sp>
    </p:spTree>
    <p:extLst>
      <p:ext uri="{BB962C8B-B14F-4D97-AF65-F5344CB8AC3E}">
        <p14:creationId xmlns:p14="http://schemas.microsoft.com/office/powerpoint/2010/main" val="256734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and Two Tables">
    <p:spTree>
      <p:nvGrpSpPr>
        <p:cNvPr id="1" name=""/>
        <p:cNvGrpSpPr/>
        <p:nvPr/>
      </p:nvGrpSpPr>
      <p:grpSpPr>
        <a:xfrm>
          <a:off x="0" y="0"/>
          <a:ext cx="0" cy="0"/>
          <a:chOff x="0" y="0"/>
          <a:chExt cx="0" cy="0"/>
        </a:xfrm>
      </p:grpSpPr>
      <p:sp>
        <p:nvSpPr>
          <p:cNvPr id="117" name="Текст заголовка"/>
          <p:cNvSpPr txBox="1">
            <a:spLocks noGrp="1"/>
          </p:cNvSpPr>
          <p:nvPr>
            <p:ph type="title" hasCustomPrompt="1"/>
          </p:nvPr>
        </p:nvSpPr>
        <p:spPr>
          <a:prstGeom prst="rect">
            <a:avLst/>
          </a:prstGeom>
        </p:spPr>
        <p:txBody>
          <a:bodyPr/>
          <a:lstStyle/>
          <a:p>
            <a:r>
              <a:rPr lang="en-US" dirty="0"/>
              <a:t>Title</a:t>
            </a:r>
            <a:endParaRPr dirty="0"/>
          </a:p>
        </p:txBody>
      </p:sp>
      <p:sp>
        <p:nvSpPr>
          <p:cNvPr id="11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Таблица 2">
            <a:extLst>
              <a:ext uri="{FF2B5EF4-FFF2-40B4-BE49-F238E27FC236}">
                <a16:creationId xmlns:a16="http://schemas.microsoft.com/office/drawing/2014/main" id="{0AF40524-62D5-934D-940A-0181935267D2}"/>
              </a:ext>
            </a:extLst>
          </p:cNvPr>
          <p:cNvSpPr>
            <a:spLocks noGrp="1"/>
          </p:cNvSpPr>
          <p:nvPr>
            <p:ph type="tbl" sz="quarter" idx="10"/>
          </p:nvPr>
        </p:nvSpPr>
        <p:spPr>
          <a:xfrm>
            <a:off x="611578" y="1215047"/>
            <a:ext cx="5102225" cy="4979987"/>
          </a:xfrm>
        </p:spPr>
        <p:txBody>
          <a:bodyPr/>
          <a:lstStyle/>
          <a:p>
            <a:endParaRPr lang="ru-RU"/>
          </a:p>
        </p:txBody>
      </p:sp>
      <p:sp>
        <p:nvSpPr>
          <p:cNvPr id="8" name="Таблица 2">
            <a:extLst>
              <a:ext uri="{FF2B5EF4-FFF2-40B4-BE49-F238E27FC236}">
                <a16:creationId xmlns:a16="http://schemas.microsoft.com/office/drawing/2014/main" id="{9F47017F-6ED3-424E-BC80-E5A4B1FACF4D}"/>
              </a:ext>
            </a:extLst>
          </p:cNvPr>
          <p:cNvSpPr>
            <a:spLocks noGrp="1"/>
          </p:cNvSpPr>
          <p:nvPr>
            <p:ph type="tbl" sz="quarter" idx="11"/>
          </p:nvPr>
        </p:nvSpPr>
        <p:spPr>
          <a:xfrm>
            <a:off x="6357954" y="1215047"/>
            <a:ext cx="5102225" cy="4979987"/>
          </a:xfrm>
        </p:spPr>
        <p:txBody>
          <a:bodyPr/>
          <a:lstStyle/>
          <a:p>
            <a:endParaRPr lang="ru-RU"/>
          </a:p>
        </p:txBody>
      </p:sp>
    </p:spTree>
    <p:extLst>
      <p:ext uri="{BB962C8B-B14F-4D97-AF65-F5344CB8AC3E}">
        <p14:creationId xmlns:p14="http://schemas.microsoft.com/office/powerpoint/2010/main" val="888926543"/>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8CDBFC2-5807-7741-A348-E75AF54E5C2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C289F74-8939-714D-96A5-0AD7FBE92E3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3721C3-E60A-954D-9953-2EFCF3679370}"/>
              </a:ext>
            </a:extLst>
          </p:cNvPr>
          <p:cNvSpPr>
            <a:spLocks noGrp="1"/>
          </p:cNvSpPr>
          <p:nvPr>
            <p:ph type="dt" sz="half" idx="10"/>
          </p:nvPr>
        </p:nvSpPr>
        <p:spPr/>
        <p:txBody>
          <a:bodyPr/>
          <a:lstStyle/>
          <a:p>
            <a:fld id="{5469EA7B-A0D0-8642-963D-108EE3E122B8}"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C93FDC14-F04C-504B-B2C8-BA9CFED4992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F5E5EED-ADC1-F241-BE73-15707F12D968}"/>
              </a:ext>
            </a:extLst>
          </p:cNvPr>
          <p:cNvSpPr>
            <a:spLocks noGrp="1"/>
          </p:cNvSpPr>
          <p:nvPr>
            <p:ph type="sldNum" sz="quarter" idx="12"/>
          </p:nvPr>
        </p:nvSpPr>
        <p:spPr/>
        <p:txBody>
          <a:bodyPr/>
          <a:lstStyle/>
          <a:p>
            <a:fld id="{CE3D495A-EA2D-1B41-8327-7660C8E6D31C}" type="slidenum">
              <a:rPr lang="ru-RU" smtClean="0"/>
              <a:t>‹#›</a:t>
            </a:fld>
            <a:endParaRPr lang="ru-RU"/>
          </a:p>
        </p:txBody>
      </p:sp>
    </p:spTree>
    <p:extLst>
      <p:ext uri="{BB962C8B-B14F-4D97-AF65-F5344CB8AC3E}">
        <p14:creationId xmlns:p14="http://schemas.microsoft.com/office/powerpoint/2010/main" val="1555869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9D412A-E73D-A646-84D7-B78556E6984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C0FA85F-D4CC-7343-9842-FE2C7EDABD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E2F9154-6676-B943-B3A3-5EB6767DF7BB}"/>
              </a:ext>
            </a:extLst>
          </p:cNvPr>
          <p:cNvSpPr>
            <a:spLocks noGrp="1"/>
          </p:cNvSpPr>
          <p:nvPr>
            <p:ph type="dt" sz="half" idx="10"/>
          </p:nvPr>
        </p:nvSpPr>
        <p:spPr/>
        <p:txBody>
          <a:bodyPr/>
          <a:lstStyle/>
          <a:p>
            <a:fld id="{6B9EA8BD-5986-FB46-8E1D-7E92DC3E359C}"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6447D61E-5CD3-024A-8B84-1C1A2D02527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51712A-EEBC-7B4F-A4DA-F583BA159FAB}"/>
              </a:ext>
            </a:extLst>
          </p:cNvPr>
          <p:cNvSpPr>
            <a:spLocks noGrp="1"/>
          </p:cNvSpPr>
          <p:nvPr>
            <p:ph type="sldNum" sz="quarter" idx="12"/>
          </p:nvPr>
        </p:nvSpPr>
        <p:spPr/>
        <p:txBody>
          <a:bodyPr/>
          <a:lstStyle/>
          <a:p>
            <a:fld id="{18AB7013-8FCB-AE47-8F78-4D61F5D250FD}" type="slidenum">
              <a:rPr lang="ru-RU" smtClean="0"/>
              <a:t>‹#›</a:t>
            </a:fld>
            <a:endParaRPr lang="ru-RU"/>
          </a:p>
        </p:txBody>
      </p:sp>
    </p:spTree>
    <p:extLst>
      <p:ext uri="{BB962C8B-B14F-4D97-AF65-F5344CB8AC3E}">
        <p14:creationId xmlns:p14="http://schemas.microsoft.com/office/powerpoint/2010/main" val="503307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87234A-6161-4D45-B2F0-C4EDD884DCB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EE39507-D757-3745-A989-F2477E1CD5DE}"/>
              </a:ext>
            </a:extLst>
          </p:cNvPr>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a:extLst>
              <a:ext uri="{FF2B5EF4-FFF2-40B4-BE49-F238E27FC236}">
                <a16:creationId xmlns:a16="http://schemas.microsoft.com/office/drawing/2014/main" id="{6EE9374A-5CB2-F04E-893C-0DE5912CCD72}"/>
              </a:ext>
            </a:extLst>
          </p:cNvPr>
          <p:cNvSpPr>
            <a:spLocks noGrp="1"/>
          </p:cNvSpPr>
          <p:nvPr>
            <p:ph type="dt" sz="half" idx="10"/>
          </p:nvPr>
        </p:nvSpPr>
        <p:spPr/>
        <p:txBody>
          <a:bodyPr/>
          <a:lstStyle/>
          <a:p>
            <a:fld id="{6B9EA8BD-5986-FB46-8E1D-7E92DC3E359C}"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D17417B5-D7D5-274D-B2E4-1EFA954C115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3D1165-CCDF-B64F-A85E-EFC5F86A6779}"/>
              </a:ext>
            </a:extLst>
          </p:cNvPr>
          <p:cNvSpPr>
            <a:spLocks noGrp="1"/>
          </p:cNvSpPr>
          <p:nvPr>
            <p:ph type="sldNum" sz="quarter" idx="12"/>
          </p:nvPr>
        </p:nvSpPr>
        <p:spPr/>
        <p:txBody>
          <a:bodyPr/>
          <a:lstStyle/>
          <a:p>
            <a:fld id="{18AB7013-8FCB-AE47-8F78-4D61F5D250FD}" type="slidenum">
              <a:rPr lang="ru-RU" smtClean="0"/>
              <a:t>‹#›</a:t>
            </a:fld>
            <a:endParaRPr lang="ru-RU"/>
          </a:p>
        </p:txBody>
      </p:sp>
    </p:spTree>
    <p:extLst>
      <p:ext uri="{BB962C8B-B14F-4D97-AF65-F5344CB8AC3E}">
        <p14:creationId xmlns:p14="http://schemas.microsoft.com/office/powerpoint/2010/main" val="4084327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C0923C-832E-BA4F-892C-3E61D992C4D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6CF5D69-E9F8-5E4F-A0AC-DED87AC261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11A5ACB-0379-BC45-9C15-4047FEDB0BAC}"/>
              </a:ext>
            </a:extLst>
          </p:cNvPr>
          <p:cNvSpPr>
            <a:spLocks noGrp="1"/>
          </p:cNvSpPr>
          <p:nvPr>
            <p:ph type="dt" sz="half" idx="10"/>
          </p:nvPr>
        </p:nvSpPr>
        <p:spPr/>
        <p:txBody>
          <a:bodyPr/>
          <a:lstStyle/>
          <a:p>
            <a:fld id="{6B9EA8BD-5986-FB46-8E1D-7E92DC3E359C}"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7B2B9BFD-7FD5-D14C-9000-6A1FE111E98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EB2E943-69F9-5841-A22E-DD9211BAE059}"/>
              </a:ext>
            </a:extLst>
          </p:cNvPr>
          <p:cNvSpPr>
            <a:spLocks noGrp="1"/>
          </p:cNvSpPr>
          <p:nvPr>
            <p:ph type="sldNum" sz="quarter" idx="12"/>
          </p:nvPr>
        </p:nvSpPr>
        <p:spPr/>
        <p:txBody>
          <a:bodyPr/>
          <a:lstStyle/>
          <a:p>
            <a:fld id="{18AB7013-8FCB-AE47-8F78-4D61F5D250FD}" type="slidenum">
              <a:rPr lang="ru-RU" smtClean="0"/>
              <a:t>‹#›</a:t>
            </a:fld>
            <a:endParaRPr lang="ru-RU"/>
          </a:p>
        </p:txBody>
      </p:sp>
    </p:spTree>
    <p:extLst>
      <p:ext uri="{BB962C8B-B14F-4D97-AF65-F5344CB8AC3E}">
        <p14:creationId xmlns:p14="http://schemas.microsoft.com/office/powerpoint/2010/main" val="31124209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3F5E72-864F-5849-B32D-AF1DEB2378B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50E7D6B-0581-6549-AB06-8F1BB410F30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C9F2696-4FBA-5547-95D4-71D6BA0972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A70B741-90F9-074F-8984-1A20D621D428}"/>
              </a:ext>
            </a:extLst>
          </p:cNvPr>
          <p:cNvSpPr>
            <a:spLocks noGrp="1"/>
          </p:cNvSpPr>
          <p:nvPr>
            <p:ph type="dt" sz="half" idx="10"/>
          </p:nvPr>
        </p:nvSpPr>
        <p:spPr/>
        <p:txBody>
          <a:bodyPr/>
          <a:lstStyle/>
          <a:p>
            <a:fld id="{6B9EA8BD-5986-FB46-8E1D-7E92DC3E359C}" type="datetimeFigureOut">
              <a:rPr lang="ru-RU" smtClean="0"/>
              <a:t>23.10.2020</a:t>
            </a:fld>
            <a:endParaRPr lang="ru-RU"/>
          </a:p>
        </p:txBody>
      </p:sp>
      <p:sp>
        <p:nvSpPr>
          <p:cNvPr id="6" name="Нижний колонтитул 5">
            <a:extLst>
              <a:ext uri="{FF2B5EF4-FFF2-40B4-BE49-F238E27FC236}">
                <a16:creationId xmlns:a16="http://schemas.microsoft.com/office/drawing/2014/main" id="{7961EABB-46E0-B64A-9E21-27BC461F045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ABB56F3-9245-D642-9797-DBB54C4E25D4}"/>
              </a:ext>
            </a:extLst>
          </p:cNvPr>
          <p:cNvSpPr>
            <a:spLocks noGrp="1"/>
          </p:cNvSpPr>
          <p:nvPr>
            <p:ph type="sldNum" sz="quarter" idx="12"/>
          </p:nvPr>
        </p:nvSpPr>
        <p:spPr/>
        <p:txBody>
          <a:bodyPr/>
          <a:lstStyle/>
          <a:p>
            <a:fld id="{18AB7013-8FCB-AE47-8F78-4D61F5D250FD}" type="slidenum">
              <a:rPr lang="ru-RU" smtClean="0"/>
              <a:t>‹#›</a:t>
            </a:fld>
            <a:endParaRPr lang="ru-RU"/>
          </a:p>
        </p:txBody>
      </p:sp>
    </p:spTree>
    <p:extLst>
      <p:ext uri="{BB962C8B-B14F-4D97-AF65-F5344CB8AC3E}">
        <p14:creationId xmlns:p14="http://schemas.microsoft.com/office/powerpoint/2010/main" val="1836616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9D4901-BA8C-D44D-8B22-1894DB8CE84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300A57B-1DCB-D44D-8AE9-82C3F2C18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8577D76-64BA-734C-9F90-C8E416EBEA8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149BE00-7605-9B4B-A83E-31DB67A99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893F07B-C600-DB4E-9091-3BC9661E3B6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8222D86-9BD2-8943-9CB9-EA2E122FB0A7}"/>
              </a:ext>
            </a:extLst>
          </p:cNvPr>
          <p:cNvSpPr>
            <a:spLocks noGrp="1"/>
          </p:cNvSpPr>
          <p:nvPr>
            <p:ph type="dt" sz="half" idx="10"/>
          </p:nvPr>
        </p:nvSpPr>
        <p:spPr/>
        <p:txBody>
          <a:bodyPr/>
          <a:lstStyle/>
          <a:p>
            <a:fld id="{6B9EA8BD-5986-FB46-8E1D-7E92DC3E359C}" type="datetimeFigureOut">
              <a:rPr lang="ru-RU" smtClean="0"/>
              <a:t>23.10.2020</a:t>
            </a:fld>
            <a:endParaRPr lang="ru-RU"/>
          </a:p>
        </p:txBody>
      </p:sp>
      <p:sp>
        <p:nvSpPr>
          <p:cNvPr id="8" name="Нижний колонтитул 7">
            <a:extLst>
              <a:ext uri="{FF2B5EF4-FFF2-40B4-BE49-F238E27FC236}">
                <a16:creationId xmlns:a16="http://schemas.microsoft.com/office/drawing/2014/main" id="{21D46DF6-46B9-E440-99D6-2B85E82A94F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032C1602-5FFD-B244-96F3-4C83A669407E}"/>
              </a:ext>
            </a:extLst>
          </p:cNvPr>
          <p:cNvSpPr>
            <a:spLocks noGrp="1"/>
          </p:cNvSpPr>
          <p:nvPr>
            <p:ph type="sldNum" sz="quarter" idx="12"/>
          </p:nvPr>
        </p:nvSpPr>
        <p:spPr/>
        <p:txBody>
          <a:bodyPr/>
          <a:lstStyle/>
          <a:p>
            <a:fld id="{18AB7013-8FCB-AE47-8F78-4D61F5D250FD}" type="slidenum">
              <a:rPr lang="ru-RU" smtClean="0"/>
              <a:t>‹#›</a:t>
            </a:fld>
            <a:endParaRPr lang="ru-RU"/>
          </a:p>
        </p:txBody>
      </p:sp>
    </p:spTree>
    <p:extLst>
      <p:ext uri="{BB962C8B-B14F-4D97-AF65-F5344CB8AC3E}">
        <p14:creationId xmlns:p14="http://schemas.microsoft.com/office/powerpoint/2010/main" val="4017508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A874EC-5D5B-F44B-9C3C-C1ECA9DCDD1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AE2429E-66A8-FE4B-8CA0-C7A1DCF3DF78}"/>
              </a:ext>
            </a:extLst>
          </p:cNvPr>
          <p:cNvSpPr>
            <a:spLocks noGrp="1"/>
          </p:cNvSpPr>
          <p:nvPr>
            <p:ph type="dt" sz="half" idx="10"/>
          </p:nvPr>
        </p:nvSpPr>
        <p:spPr/>
        <p:txBody>
          <a:bodyPr/>
          <a:lstStyle/>
          <a:p>
            <a:fld id="{6B9EA8BD-5986-FB46-8E1D-7E92DC3E359C}" type="datetimeFigureOut">
              <a:rPr lang="ru-RU" smtClean="0"/>
              <a:t>23.10.2020</a:t>
            </a:fld>
            <a:endParaRPr lang="ru-RU"/>
          </a:p>
        </p:txBody>
      </p:sp>
      <p:sp>
        <p:nvSpPr>
          <p:cNvPr id="4" name="Нижний колонтитул 3">
            <a:extLst>
              <a:ext uri="{FF2B5EF4-FFF2-40B4-BE49-F238E27FC236}">
                <a16:creationId xmlns:a16="http://schemas.microsoft.com/office/drawing/2014/main" id="{7773B9C6-1886-C441-B297-8736C4BE223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9CE9C3E-4C99-0C49-8913-C00CE34AC665}"/>
              </a:ext>
            </a:extLst>
          </p:cNvPr>
          <p:cNvSpPr>
            <a:spLocks noGrp="1"/>
          </p:cNvSpPr>
          <p:nvPr>
            <p:ph type="sldNum" sz="quarter" idx="12"/>
          </p:nvPr>
        </p:nvSpPr>
        <p:spPr/>
        <p:txBody>
          <a:bodyPr/>
          <a:lstStyle/>
          <a:p>
            <a:fld id="{18AB7013-8FCB-AE47-8F78-4D61F5D250FD}" type="slidenum">
              <a:rPr lang="ru-RU" smtClean="0"/>
              <a:t>‹#›</a:t>
            </a:fld>
            <a:endParaRPr lang="ru-RU"/>
          </a:p>
        </p:txBody>
      </p:sp>
    </p:spTree>
    <p:extLst>
      <p:ext uri="{BB962C8B-B14F-4D97-AF65-F5344CB8AC3E}">
        <p14:creationId xmlns:p14="http://schemas.microsoft.com/office/powerpoint/2010/main" val="4999424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2CA86F0-A024-7A4B-8E49-1407643554A8}"/>
              </a:ext>
            </a:extLst>
          </p:cNvPr>
          <p:cNvSpPr>
            <a:spLocks noGrp="1"/>
          </p:cNvSpPr>
          <p:nvPr>
            <p:ph type="dt" sz="half" idx="10"/>
          </p:nvPr>
        </p:nvSpPr>
        <p:spPr/>
        <p:txBody>
          <a:bodyPr/>
          <a:lstStyle/>
          <a:p>
            <a:fld id="{6B9EA8BD-5986-FB46-8E1D-7E92DC3E359C}" type="datetimeFigureOut">
              <a:rPr lang="ru-RU" smtClean="0"/>
              <a:t>23.10.2020</a:t>
            </a:fld>
            <a:endParaRPr lang="ru-RU"/>
          </a:p>
        </p:txBody>
      </p:sp>
      <p:sp>
        <p:nvSpPr>
          <p:cNvPr id="3" name="Нижний колонтитул 2">
            <a:extLst>
              <a:ext uri="{FF2B5EF4-FFF2-40B4-BE49-F238E27FC236}">
                <a16:creationId xmlns:a16="http://schemas.microsoft.com/office/drawing/2014/main" id="{4E49DB1C-8617-C748-9840-681B7615C67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80D2AF1-1B99-FD42-94A0-64DBCCC3F0B6}"/>
              </a:ext>
            </a:extLst>
          </p:cNvPr>
          <p:cNvSpPr>
            <a:spLocks noGrp="1"/>
          </p:cNvSpPr>
          <p:nvPr>
            <p:ph type="sldNum" sz="quarter" idx="12"/>
          </p:nvPr>
        </p:nvSpPr>
        <p:spPr/>
        <p:txBody>
          <a:bodyPr/>
          <a:lstStyle/>
          <a:p>
            <a:fld id="{18AB7013-8FCB-AE47-8F78-4D61F5D250FD}" type="slidenum">
              <a:rPr lang="ru-RU" smtClean="0"/>
              <a:t>‹#›</a:t>
            </a:fld>
            <a:endParaRPr lang="ru-RU"/>
          </a:p>
        </p:txBody>
      </p:sp>
    </p:spTree>
    <p:extLst>
      <p:ext uri="{BB962C8B-B14F-4D97-AF65-F5344CB8AC3E}">
        <p14:creationId xmlns:p14="http://schemas.microsoft.com/office/powerpoint/2010/main" val="637643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197FD6-4F90-A841-8061-7B697E4D7E6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07649A6-3F00-4340-91CB-DB84BBD94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Текст 3">
            <a:extLst>
              <a:ext uri="{FF2B5EF4-FFF2-40B4-BE49-F238E27FC236}">
                <a16:creationId xmlns:a16="http://schemas.microsoft.com/office/drawing/2014/main" id="{6F3A49E6-5553-C94B-A4BE-9101CE14F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9D7E1B5-077D-1843-B50F-29A564831632}"/>
              </a:ext>
            </a:extLst>
          </p:cNvPr>
          <p:cNvSpPr>
            <a:spLocks noGrp="1"/>
          </p:cNvSpPr>
          <p:nvPr>
            <p:ph type="dt" sz="half" idx="10"/>
          </p:nvPr>
        </p:nvSpPr>
        <p:spPr/>
        <p:txBody>
          <a:bodyPr/>
          <a:lstStyle/>
          <a:p>
            <a:fld id="{6B9EA8BD-5986-FB46-8E1D-7E92DC3E359C}" type="datetimeFigureOut">
              <a:rPr lang="ru-RU" smtClean="0"/>
              <a:t>23.10.2020</a:t>
            </a:fld>
            <a:endParaRPr lang="ru-RU"/>
          </a:p>
        </p:txBody>
      </p:sp>
      <p:sp>
        <p:nvSpPr>
          <p:cNvPr id="6" name="Нижний колонтитул 5">
            <a:extLst>
              <a:ext uri="{FF2B5EF4-FFF2-40B4-BE49-F238E27FC236}">
                <a16:creationId xmlns:a16="http://schemas.microsoft.com/office/drawing/2014/main" id="{74246849-C9FB-FB40-A9AF-A2EDA16CC42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12DC961-B994-CE4A-93DB-24C39F8F943F}"/>
              </a:ext>
            </a:extLst>
          </p:cNvPr>
          <p:cNvSpPr>
            <a:spLocks noGrp="1"/>
          </p:cNvSpPr>
          <p:nvPr>
            <p:ph type="sldNum" sz="quarter" idx="12"/>
          </p:nvPr>
        </p:nvSpPr>
        <p:spPr/>
        <p:txBody>
          <a:bodyPr/>
          <a:lstStyle/>
          <a:p>
            <a:fld id="{18AB7013-8FCB-AE47-8F78-4D61F5D250FD}" type="slidenum">
              <a:rPr lang="ru-RU" smtClean="0"/>
              <a:t>‹#›</a:t>
            </a:fld>
            <a:endParaRPr lang="ru-RU"/>
          </a:p>
        </p:txBody>
      </p:sp>
    </p:spTree>
    <p:extLst>
      <p:ext uri="{BB962C8B-B14F-4D97-AF65-F5344CB8AC3E}">
        <p14:creationId xmlns:p14="http://schemas.microsoft.com/office/powerpoint/2010/main" val="20981201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E4260E-3E13-044F-8C22-B61C7EFC75C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295BA3DC-90E1-BE40-9715-E82B80BCD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AF0D3F8-1974-4D4B-9151-C9FC0E6A6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230CD3A-03A5-DC4E-A807-3262B0A51857}"/>
              </a:ext>
            </a:extLst>
          </p:cNvPr>
          <p:cNvSpPr>
            <a:spLocks noGrp="1"/>
          </p:cNvSpPr>
          <p:nvPr>
            <p:ph type="dt" sz="half" idx="10"/>
          </p:nvPr>
        </p:nvSpPr>
        <p:spPr/>
        <p:txBody>
          <a:bodyPr/>
          <a:lstStyle/>
          <a:p>
            <a:fld id="{6B9EA8BD-5986-FB46-8E1D-7E92DC3E359C}" type="datetimeFigureOut">
              <a:rPr lang="ru-RU" smtClean="0"/>
              <a:t>23.10.2020</a:t>
            </a:fld>
            <a:endParaRPr lang="ru-RU"/>
          </a:p>
        </p:txBody>
      </p:sp>
      <p:sp>
        <p:nvSpPr>
          <p:cNvPr id="6" name="Нижний колонтитул 5">
            <a:extLst>
              <a:ext uri="{FF2B5EF4-FFF2-40B4-BE49-F238E27FC236}">
                <a16:creationId xmlns:a16="http://schemas.microsoft.com/office/drawing/2014/main" id="{E0639E42-1FCA-2C4E-B31E-D158F1A95A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B8C3CD6-5D35-A740-B984-8643B2AB41FB}"/>
              </a:ext>
            </a:extLst>
          </p:cNvPr>
          <p:cNvSpPr>
            <a:spLocks noGrp="1"/>
          </p:cNvSpPr>
          <p:nvPr>
            <p:ph type="sldNum" sz="quarter" idx="12"/>
          </p:nvPr>
        </p:nvSpPr>
        <p:spPr/>
        <p:txBody>
          <a:bodyPr/>
          <a:lstStyle/>
          <a:p>
            <a:fld id="{18AB7013-8FCB-AE47-8F78-4D61F5D250FD}" type="slidenum">
              <a:rPr lang="ru-RU" smtClean="0"/>
              <a:t>‹#›</a:t>
            </a:fld>
            <a:endParaRPr lang="ru-RU"/>
          </a:p>
        </p:txBody>
      </p:sp>
    </p:spTree>
    <p:extLst>
      <p:ext uri="{BB962C8B-B14F-4D97-AF65-F5344CB8AC3E}">
        <p14:creationId xmlns:p14="http://schemas.microsoft.com/office/powerpoint/2010/main" val="360316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One Table">
    <p:spTree>
      <p:nvGrpSpPr>
        <p:cNvPr id="1" name=""/>
        <p:cNvGrpSpPr/>
        <p:nvPr/>
      </p:nvGrpSpPr>
      <p:grpSpPr>
        <a:xfrm>
          <a:off x="0" y="0"/>
          <a:ext cx="0" cy="0"/>
          <a:chOff x="0" y="0"/>
          <a:chExt cx="0" cy="0"/>
        </a:xfrm>
      </p:grpSpPr>
      <p:sp>
        <p:nvSpPr>
          <p:cNvPr id="202" name="Текст заголовка"/>
          <p:cNvSpPr txBox="1">
            <a:spLocks noGrp="1"/>
          </p:cNvSpPr>
          <p:nvPr>
            <p:ph type="title" hasCustomPrompt="1"/>
          </p:nvPr>
        </p:nvSpPr>
        <p:spPr>
          <a:prstGeom prst="rect">
            <a:avLst/>
          </a:prstGeom>
        </p:spPr>
        <p:txBody>
          <a:bodyPr/>
          <a:lstStyle/>
          <a:p>
            <a:r>
              <a:rPr lang="en-US" dirty="0"/>
              <a:t>Title</a:t>
            </a:r>
            <a:endParaRPr dirty="0"/>
          </a:p>
        </p:txBody>
      </p:sp>
      <p:sp>
        <p:nvSpPr>
          <p:cNvPr id="20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Таблица 2">
            <a:extLst>
              <a:ext uri="{FF2B5EF4-FFF2-40B4-BE49-F238E27FC236}">
                <a16:creationId xmlns:a16="http://schemas.microsoft.com/office/drawing/2014/main" id="{B3105B69-8674-5345-A499-5723DD57B7A3}"/>
              </a:ext>
            </a:extLst>
          </p:cNvPr>
          <p:cNvSpPr>
            <a:spLocks noGrp="1"/>
          </p:cNvSpPr>
          <p:nvPr>
            <p:ph type="tbl" sz="quarter" idx="10"/>
          </p:nvPr>
        </p:nvSpPr>
        <p:spPr>
          <a:xfrm>
            <a:off x="504001" y="1223131"/>
            <a:ext cx="11046640" cy="4941001"/>
          </a:xfrm>
        </p:spPr>
        <p:txBody>
          <a:bodyPr/>
          <a:lstStyle/>
          <a:p>
            <a:endParaRPr lang="ru-RU" dirty="0"/>
          </a:p>
        </p:txBody>
      </p:sp>
    </p:spTree>
    <p:extLst>
      <p:ext uri="{BB962C8B-B14F-4D97-AF65-F5344CB8AC3E}">
        <p14:creationId xmlns:p14="http://schemas.microsoft.com/office/powerpoint/2010/main" val="3428511494"/>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B27C49-97B3-824C-8CB6-2E8C73BE128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EAF9FA2-F09B-614D-BC99-332CFFB390A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D6B8222-88EE-FA4F-83D5-E72D2BFCE87C}"/>
              </a:ext>
            </a:extLst>
          </p:cNvPr>
          <p:cNvSpPr>
            <a:spLocks noGrp="1"/>
          </p:cNvSpPr>
          <p:nvPr>
            <p:ph type="dt" sz="half" idx="10"/>
          </p:nvPr>
        </p:nvSpPr>
        <p:spPr/>
        <p:txBody>
          <a:bodyPr/>
          <a:lstStyle/>
          <a:p>
            <a:fld id="{6B9EA8BD-5986-FB46-8E1D-7E92DC3E359C}"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FB3A29CD-5F76-E049-880C-8652D8DB263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20D3F50-A3A9-684A-8F9E-7C56CF081F6A}"/>
              </a:ext>
            </a:extLst>
          </p:cNvPr>
          <p:cNvSpPr>
            <a:spLocks noGrp="1"/>
          </p:cNvSpPr>
          <p:nvPr>
            <p:ph type="sldNum" sz="quarter" idx="12"/>
          </p:nvPr>
        </p:nvSpPr>
        <p:spPr/>
        <p:txBody>
          <a:bodyPr/>
          <a:lstStyle/>
          <a:p>
            <a:fld id="{18AB7013-8FCB-AE47-8F78-4D61F5D250FD}" type="slidenum">
              <a:rPr lang="ru-RU" smtClean="0"/>
              <a:t>‹#›</a:t>
            </a:fld>
            <a:endParaRPr lang="ru-RU"/>
          </a:p>
        </p:txBody>
      </p:sp>
    </p:spTree>
    <p:extLst>
      <p:ext uri="{BB962C8B-B14F-4D97-AF65-F5344CB8AC3E}">
        <p14:creationId xmlns:p14="http://schemas.microsoft.com/office/powerpoint/2010/main" val="1912225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387ED85-7B4A-4E41-A45C-26E1539716A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B7472B9-B8F0-B248-B168-F3318FB9598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45627CF-CFD5-774D-9409-E8224C32DA23}"/>
              </a:ext>
            </a:extLst>
          </p:cNvPr>
          <p:cNvSpPr>
            <a:spLocks noGrp="1"/>
          </p:cNvSpPr>
          <p:nvPr>
            <p:ph type="dt" sz="half" idx="10"/>
          </p:nvPr>
        </p:nvSpPr>
        <p:spPr/>
        <p:txBody>
          <a:bodyPr/>
          <a:lstStyle/>
          <a:p>
            <a:fld id="{6B9EA8BD-5986-FB46-8E1D-7E92DC3E359C}"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8921D3BB-F5B4-A247-B689-5A473AFDAAF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2EB89D5-5319-534C-A3C1-1DFB55E99272}"/>
              </a:ext>
            </a:extLst>
          </p:cNvPr>
          <p:cNvSpPr>
            <a:spLocks noGrp="1"/>
          </p:cNvSpPr>
          <p:nvPr>
            <p:ph type="sldNum" sz="quarter" idx="12"/>
          </p:nvPr>
        </p:nvSpPr>
        <p:spPr/>
        <p:txBody>
          <a:bodyPr/>
          <a:lstStyle/>
          <a:p>
            <a:fld id="{18AB7013-8FCB-AE47-8F78-4D61F5D250FD}" type="slidenum">
              <a:rPr lang="ru-RU" smtClean="0"/>
              <a:t>‹#›</a:t>
            </a:fld>
            <a:endParaRPr lang="ru-RU"/>
          </a:p>
        </p:txBody>
      </p:sp>
    </p:spTree>
    <p:extLst>
      <p:ext uri="{BB962C8B-B14F-4D97-AF65-F5344CB8AC3E}">
        <p14:creationId xmlns:p14="http://schemas.microsoft.com/office/powerpoint/2010/main" val="266482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626575814"/>
      </p:ext>
    </p:extLst>
  </p:cSld>
  <p:clrMapOvr>
    <a:masterClrMapping/>
  </p:clrMapOvr>
  <p:transition spd="med"/>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Images with texts and header">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6CB213-B09A-124A-9E1A-F693BC3CAACF}"/>
              </a:ext>
            </a:extLst>
          </p:cNvPr>
          <p:cNvSpPr>
            <a:spLocks noGrp="1"/>
          </p:cNvSpPr>
          <p:nvPr>
            <p:ph type="title"/>
          </p:nvPr>
        </p:nvSpPr>
        <p:spPr/>
        <p:txBody>
          <a:bodyPr/>
          <a:lstStyle/>
          <a:p>
            <a:r>
              <a:rPr lang="ru-RU"/>
              <a:t>Образец заголовка</a:t>
            </a:r>
          </a:p>
        </p:txBody>
      </p:sp>
      <p:sp>
        <p:nvSpPr>
          <p:cNvPr id="3" name="Номер слайда 2">
            <a:extLst>
              <a:ext uri="{FF2B5EF4-FFF2-40B4-BE49-F238E27FC236}">
                <a16:creationId xmlns:a16="http://schemas.microsoft.com/office/drawing/2014/main" id="{FEAB8F20-FF8B-874C-9187-E7396ABF6999}"/>
              </a:ext>
            </a:extLst>
          </p:cNvPr>
          <p:cNvSpPr>
            <a:spLocks noGrp="1"/>
          </p:cNvSpPr>
          <p:nvPr>
            <p:ph type="sldNum" sz="quarter" idx="10"/>
          </p:nvPr>
        </p:nvSpPr>
        <p:spPr>
          <a:xfrm>
            <a:off x="11548161" y="6436810"/>
            <a:ext cx="139837" cy="127001"/>
          </a:xfrm>
        </p:spPr>
        <p:txBody>
          <a:bodyPr/>
          <a:lstStyle/>
          <a:p>
            <a:fld id="{86CB4B4D-7CA3-9044-876B-883B54F8677D}" type="slidenum">
              <a:rPr lang="ru-RU" smtClean="0"/>
              <a:t>‹#›</a:t>
            </a:fld>
            <a:endParaRPr lang="ru-RU"/>
          </a:p>
        </p:txBody>
      </p:sp>
      <p:sp>
        <p:nvSpPr>
          <p:cNvPr id="12" name="Текст 10">
            <a:extLst>
              <a:ext uri="{FF2B5EF4-FFF2-40B4-BE49-F238E27FC236}">
                <a16:creationId xmlns:a16="http://schemas.microsoft.com/office/drawing/2014/main" id="{5FA0FA23-F4A6-2A45-9C78-484A4F2B0BA7}"/>
              </a:ext>
            </a:extLst>
          </p:cNvPr>
          <p:cNvSpPr>
            <a:spLocks noGrp="1"/>
          </p:cNvSpPr>
          <p:nvPr>
            <p:ph type="body" sz="quarter" idx="15"/>
          </p:nvPr>
        </p:nvSpPr>
        <p:spPr>
          <a:xfrm>
            <a:off x="533913" y="4957698"/>
            <a:ext cx="3563154" cy="1182139"/>
          </a:xfrm>
        </p:spPr>
        <p:txBody>
          <a:bodyPr/>
          <a:lstStyle/>
          <a:p>
            <a:pPr lvl="0"/>
            <a:endParaRPr lang="ru-RU" dirty="0"/>
          </a:p>
        </p:txBody>
      </p:sp>
      <p:sp>
        <p:nvSpPr>
          <p:cNvPr id="15" name="Текст 14">
            <a:extLst>
              <a:ext uri="{FF2B5EF4-FFF2-40B4-BE49-F238E27FC236}">
                <a16:creationId xmlns:a16="http://schemas.microsoft.com/office/drawing/2014/main" id="{85A08E8C-7FFD-BE40-8186-952927DC78B3}"/>
              </a:ext>
            </a:extLst>
          </p:cNvPr>
          <p:cNvSpPr>
            <a:spLocks noGrp="1"/>
          </p:cNvSpPr>
          <p:nvPr>
            <p:ph type="body" sz="quarter" idx="17"/>
          </p:nvPr>
        </p:nvSpPr>
        <p:spPr>
          <a:xfrm>
            <a:off x="503237" y="1063625"/>
            <a:ext cx="11184761" cy="808038"/>
          </a:xfrm>
        </p:spPr>
        <p:txBody>
          <a:bodyPr/>
          <a:lstStyle/>
          <a:p>
            <a:pPr lvl="0"/>
            <a:endParaRPr lang="ru-RU" dirty="0"/>
          </a:p>
        </p:txBody>
      </p:sp>
      <p:sp>
        <p:nvSpPr>
          <p:cNvPr id="19" name="Текст 10">
            <a:extLst>
              <a:ext uri="{FF2B5EF4-FFF2-40B4-BE49-F238E27FC236}">
                <a16:creationId xmlns:a16="http://schemas.microsoft.com/office/drawing/2014/main" id="{964E72D1-D96E-DE4A-A44F-D869E63CC2D5}"/>
              </a:ext>
            </a:extLst>
          </p:cNvPr>
          <p:cNvSpPr>
            <a:spLocks noGrp="1"/>
          </p:cNvSpPr>
          <p:nvPr>
            <p:ph type="body" sz="quarter" idx="20"/>
          </p:nvPr>
        </p:nvSpPr>
        <p:spPr>
          <a:xfrm>
            <a:off x="4314040" y="4957698"/>
            <a:ext cx="3563154" cy="1182139"/>
          </a:xfrm>
        </p:spPr>
        <p:txBody>
          <a:bodyPr/>
          <a:lstStyle/>
          <a:p>
            <a:pPr lvl="0"/>
            <a:endParaRPr lang="ru-RU" dirty="0"/>
          </a:p>
        </p:txBody>
      </p:sp>
      <p:sp>
        <p:nvSpPr>
          <p:cNvPr id="20" name="Текст 10">
            <a:extLst>
              <a:ext uri="{FF2B5EF4-FFF2-40B4-BE49-F238E27FC236}">
                <a16:creationId xmlns:a16="http://schemas.microsoft.com/office/drawing/2014/main" id="{399ADE10-8D98-E947-B294-5D209F45AADB}"/>
              </a:ext>
            </a:extLst>
          </p:cNvPr>
          <p:cNvSpPr>
            <a:spLocks noGrp="1"/>
          </p:cNvSpPr>
          <p:nvPr>
            <p:ph type="body" sz="quarter" idx="21"/>
          </p:nvPr>
        </p:nvSpPr>
        <p:spPr>
          <a:xfrm>
            <a:off x="8094933" y="4957694"/>
            <a:ext cx="3563154" cy="1182139"/>
          </a:xfrm>
        </p:spPr>
        <p:txBody>
          <a:bodyPr/>
          <a:lstStyle/>
          <a:p>
            <a:pPr lvl="0"/>
            <a:endParaRPr lang="ru-RU" dirty="0"/>
          </a:p>
        </p:txBody>
      </p:sp>
      <p:sp>
        <p:nvSpPr>
          <p:cNvPr id="6" name="Диаграмма 5">
            <a:extLst>
              <a:ext uri="{FF2B5EF4-FFF2-40B4-BE49-F238E27FC236}">
                <a16:creationId xmlns:a16="http://schemas.microsoft.com/office/drawing/2014/main" id="{CFC4485D-39BF-1D4D-AEB2-9D9AF797B2F1}"/>
              </a:ext>
            </a:extLst>
          </p:cNvPr>
          <p:cNvSpPr>
            <a:spLocks noGrp="1"/>
          </p:cNvSpPr>
          <p:nvPr>
            <p:ph type="chart" sz="quarter" idx="22"/>
          </p:nvPr>
        </p:nvSpPr>
        <p:spPr>
          <a:xfrm>
            <a:off x="533400" y="2054225"/>
            <a:ext cx="3563938" cy="2636838"/>
          </a:xfrm>
        </p:spPr>
        <p:txBody>
          <a:bodyPr/>
          <a:lstStyle/>
          <a:p>
            <a:endParaRPr lang="ru-RU"/>
          </a:p>
        </p:txBody>
      </p:sp>
      <p:sp>
        <p:nvSpPr>
          <p:cNvPr id="13" name="Диаграмма 5">
            <a:extLst>
              <a:ext uri="{FF2B5EF4-FFF2-40B4-BE49-F238E27FC236}">
                <a16:creationId xmlns:a16="http://schemas.microsoft.com/office/drawing/2014/main" id="{CED116E1-EE47-B142-B951-41EFA25566BD}"/>
              </a:ext>
            </a:extLst>
          </p:cNvPr>
          <p:cNvSpPr>
            <a:spLocks noGrp="1"/>
          </p:cNvSpPr>
          <p:nvPr>
            <p:ph type="chart" sz="quarter" idx="23"/>
          </p:nvPr>
        </p:nvSpPr>
        <p:spPr>
          <a:xfrm>
            <a:off x="4313256" y="2054225"/>
            <a:ext cx="3563938" cy="2636838"/>
          </a:xfrm>
        </p:spPr>
        <p:txBody>
          <a:bodyPr/>
          <a:lstStyle/>
          <a:p>
            <a:endParaRPr lang="ru-RU"/>
          </a:p>
        </p:txBody>
      </p:sp>
      <p:sp>
        <p:nvSpPr>
          <p:cNvPr id="14" name="Диаграмма 5">
            <a:extLst>
              <a:ext uri="{FF2B5EF4-FFF2-40B4-BE49-F238E27FC236}">
                <a16:creationId xmlns:a16="http://schemas.microsoft.com/office/drawing/2014/main" id="{089AD44E-7135-744E-8EC2-801E854FE011}"/>
              </a:ext>
            </a:extLst>
          </p:cNvPr>
          <p:cNvSpPr>
            <a:spLocks noGrp="1"/>
          </p:cNvSpPr>
          <p:nvPr>
            <p:ph type="chart" sz="quarter" idx="24"/>
          </p:nvPr>
        </p:nvSpPr>
        <p:spPr>
          <a:xfrm>
            <a:off x="8093112" y="2054225"/>
            <a:ext cx="3563938" cy="2636838"/>
          </a:xfrm>
        </p:spPr>
        <p:txBody>
          <a:bodyPr/>
          <a:lstStyle/>
          <a:p>
            <a:endParaRPr lang="ru-RU"/>
          </a:p>
        </p:txBody>
      </p:sp>
    </p:spTree>
    <p:extLst>
      <p:ext uri="{BB962C8B-B14F-4D97-AF65-F5344CB8AC3E}">
        <p14:creationId xmlns:p14="http://schemas.microsoft.com/office/powerpoint/2010/main" val="320177802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Images with texts and header">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6CB213-B09A-124A-9E1A-F693BC3CAACF}"/>
              </a:ext>
            </a:extLst>
          </p:cNvPr>
          <p:cNvSpPr>
            <a:spLocks noGrp="1"/>
          </p:cNvSpPr>
          <p:nvPr>
            <p:ph type="title"/>
          </p:nvPr>
        </p:nvSpPr>
        <p:spPr/>
        <p:txBody>
          <a:bodyPr/>
          <a:lstStyle/>
          <a:p>
            <a:r>
              <a:rPr lang="ru-RU"/>
              <a:t>Образец заголовка</a:t>
            </a:r>
          </a:p>
        </p:txBody>
      </p:sp>
      <p:sp>
        <p:nvSpPr>
          <p:cNvPr id="3" name="Номер слайда 2">
            <a:extLst>
              <a:ext uri="{FF2B5EF4-FFF2-40B4-BE49-F238E27FC236}">
                <a16:creationId xmlns:a16="http://schemas.microsoft.com/office/drawing/2014/main" id="{FEAB8F20-FF8B-874C-9187-E7396ABF6999}"/>
              </a:ext>
            </a:extLst>
          </p:cNvPr>
          <p:cNvSpPr>
            <a:spLocks noGrp="1"/>
          </p:cNvSpPr>
          <p:nvPr>
            <p:ph type="sldNum" sz="quarter" idx="10"/>
          </p:nvPr>
        </p:nvSpPr>
        <p:spPr>
          <a:xfrm>
            <a:off x="11548161" y="6436810"/>
            <a:ext cx="139837" cy="127001"/>
          </a:xfrm>
        </p:spPr>
        <p:txBody>
          <a:bodyPr/>
          <a:lstStyle/>
          <a:p>
            <a:fld id="{86CB4B4D-7CA3-9044-876B-883B54F8677D}" type="slidenum">
              <a:rPr lang="ru-RU" smtClean="0"/>
              <a:t>‹#›</a:t>
            </a:fld>
            <a:endParaRPr lang="ru-RU"/>
          </a:p>
        </p:txBody>
      </p:sp>
      <p:sp>
        <p:nvSpPr>
          <p:cNvPr id="6" name="Диаграмма 5">
            <a:extLst>
              <a:ext uri="{FF2B5EF4-FFF2-40B4-BE49-F238E27FC236}">
                <a16:creationId xmlns:a16="http://schemas.microsoft.com/office/drawing/2014/main" id="{CFC4485D-39BF-1D4D-AEB2-9D9AF797B2F1}"/>
              </a:ext>
            </a:extLst>
          </p:cNvPr>
          <p:cNvSpPr>
            <a:spLocks noGrp="1"/>
          </p:cNvSpPr>
          <p:nvPr>
            <p:ph type="chart" sz="quarter" idx="22"/>
          </p:nvPr>
        </p:nvSpPr>
        <p:spPr>
          <a:xfrm>
            <a:off x="504000" y="1161341"/>
            <a:ext cx="11183997" cy="5099610"/>
          </a:xfrm>
        </p:spPr>
        <p:txBody>
          <a:bodyPr/>
          <a:lstStyle/>
          <a:p>
            <a:endParaRPr lang="ru-RU"/>
          </a:p>
        </p:txBody>
      </p:sp>
    </p:spTree>
    <p:extLst>
      <p:ext uri="{BB962C8B-B14F-4D97-AF65-F5344CB8AC3E}">
        <p14:creationId xmlns:p14="http://schemas.microsoft.com/office/powerpoint/2010/main" val="345525689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ables + graph + header">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FEAB8F20-FF8B-874C-9187-E7396ABF6999}"/>
              </a:ext>
            </a:extLst>
          </p:cNvPr>
          <p:cNvSpPr>
            <a:spLocks noGrp="1"/>
          </p:cNvSpPr>
          <p:nvPr>
            <p:ph type="sldNum" sz="quarter" idx="10"/>
          </p:nvPr>
        </p:nvSpPr>
        <p:spPr>
          <a:xfrm>
            <a:off x="11548161" y="6436810"/>
            <a:ext cx="139837" cy="127001"/>
          </a:xfrm>
        </p:spPr>
        <p:txBody>
          <a:bodyPr/>
          <a:lstStyle/>
          <a:p>
            <a:fld id="{86CB4B4D-7CA3-9044-876B-883B54F8677D}" type="slidenum">
              <a:rPr lang="ru-RU" smtClean="0"/>
              <a:t>‹#›</a:t>
            </a:fld>
            <a:endParaRPr lang="ru-RU"/>
          </a:p>
        </p:txBody>
      </p:sp>
      <p:sp>
        <p:nvSpPr>
          <p:cNvPr id="6" name="Диаграмма 5">
            <a:extLst>
              <a:ext uri="{FF2B5EF4-FFF2-40B4-BE49-F238E27FC236}">
                <a16:creationId xmlns:a16="http://schemas.microsoft.com/office/drawing/2014/main" id="{CFC4485D-39BF-1D4D-AEB2-9D9AF797B2F1}"/>
              </a:ext>
            </a:extLst>
          </p:cNvPr>
          <p:cNvSpPr>
            <a:spLocks noGrp="1"/>
          </p:cNvSpPr>
          <p:nvPr>
            <p:ph type="chart" sz="quarter" idx="22"/>
          </p:nvPr>
        </p:nvSpPr>
        <p:spPr>
          <a:xfrm>
            <a:off x="3709548" y="1417859"/>
            <a:ext cx="7975968" cy="2920802"/>
          </a:xfrm>
        </p:spPr>
        <p:txBody>
          <a:bodyPr/>
          <a:lstStyle/>
          <a:p>
            <a:endParaRPr lang="ru-RU"/>
          </a:p>
        </p:txBody>
      </p:sp>
      <p:sp>
        <p:nvSpPr>
          <p:cNvPr id="5" name="Таблица 4">
            <a:extLst>
              <a:ext uri="{FF2B5EF4-FFF2-40B4-BE49-F238E27FC236}">
                <a16:creationId xmlns:a16="http://schemas.microsoft.com/office/drawing/2014/main" id="{B9C645BE-31E3-2C40-8E06-9D874A86DBFA}"/>
              </a:ext>
            </a:extLst>
          </p:cNvPr>
          <p:cNvSpPr>
            <a:spLocks noGrp="1"/>
          </p:cNvSpPr>
          <p:nvPr>
            <p:ph type="tbl" sz="quarter" idx="23"/>
          </p:nvPr>
        </p:nvSpPr>
        <p:spPr>
          <a:xfrm>
            <a:off x="501520" y="1417859"/>
            <a:ext cx="2990313" cy="2920802"/>
          </a:xfrm>
        </p:spPr>
        <p:txBody>
          <a:bodyPr/>
          <a:lstStyle/>
          <a:p>
            <a:endParaRPr lang="ru-RU"/>
          </a:p>
        </p:txBody>
      </p:sp>
      <p:sp>
        <p:nvSpPr>
          <p:cNvPr id="7" name="Таблица 4">
            <a:extLst>
              <a:ext uri="{FF2B5EF4-FFF2-40B4-BE49-F238E27FC236}">
                <a16:creationId xmlns:a16="http://schemas.microsoft.com/office/drawing/2014/main" id="{142A44CA-C2BC-1742-814C-CCA97E77BB1E}"/>
              </a:ext>
            </a:extLst>
          </p:cNvPr>
          <p:cNvSpPr>
            <a:spLocks noGrp="1"/>
          </p:cNvSpPr>
          <p:nvPr>
            <p:ph type="tbl" sz="quarter" idx="24"/>
          </p:nvPr>
        </p:nvSpPr>
        <p:spPr>
          <a:xfrm>
            <a:off x="501520" y="4451174"/>
            <a:ext cx="11183996" cy="1983850"/>
          </a:xfrm>
        </p:spPr>
        <p:txBody>
          <a:bodyPr/>
          <a:lstStyle/>
          <a:p>
            <a:endParaRPr lang="ru-RU"/>
          </a:p>
        </p:txBody>
      </p:sp>
      <p:sp>
        <p:nvSpPr>
          <p:cNvPr id="4" name="Заголовок 3">
            <a:extLst>
              <a:ext uri="{FF2B5EF4-FFF2-40B4-BE49-F238E27FC236}">
                <a16:creationId xmlns:a16="http://schemas.microsoft.com/office/drawing/2014/main" id="{5834F04B-13A8-B742-9D38-47BFCD3C5440}"/>
              </a:ext>
            </a:extLst>
          </p:cNvPr>
          <p:cNvSpPr>
            <a:spLocks noGrp="1"/>
          </p:cNvSpPr>
          <p:nvPr>
            <p:ph type="title"/>
          </p:nvPr>
        </p:nvSpPr>
        <p:spPr>
          <a:xfrm>
            <a:off x="501520" y="504000"/>
            <a:ext cx="11186477" cy="369334"/>
          </a:xfrm>
        </p:spPr>
        <p:txBody>
          <a:bodyPr/>
          <a:lstStyle/>
          <a:p>
            <a:r>
              <a:rPr lang="ru-RU" dirty="0"/>
              <a:t>Образец заголовка</a:t>
            </a:r>
          </a:p>
        </p:txBody>
      </p:sp>
      <p:sp>
        <p:nvSpPr>
          <p:cNvPr id="9" name="Текст 8">
            <a:extLst>
              <a:ext uri="{FF2B5EF4-FFF2-40B4-BE49-F238E27FC236}">
                <a16:creationId xmlns:a16="http://schemas.microsoft.com/office/drawing/2014/main" id="{F9D028A7-F980-2E4B-8FF0-A8CDADD727B5}"/>
              </a:ext>
            </a:extLst>
          </p:cNvPr>
          <p:cNvSpPr>
            <a:spLocks noGrp="1"/>
          </p:cNvSpPr>
          <p:nvPr>
            <p:ph type="body" sz="quarter" idx="25"/>
          </p:nvPr>
        </p:nvSpPr>
        <p:spPr>
          <a:xfrm>
            <a:off x="501578" y="941364"/>
            <a:ext cx="11183938" cy="444500"/>
          </a:xfrm>
        </p:spPr>
        <p:txBody>
          <a:bodyPr/>
          <a:lstStyle/>
          <a:p>
            <a:pPr lvl="1"/>
            <a:endParaRPr lang="ru-RU" dirty="0"/>
          </a:p>
        </p:txBody>
      </p:sp>
    </p:spTree>
    <p:extLst>
      <p:ext uri="{BB962C8B-B14F-4D97-AF65-F5344CB8AC3E}">
        <p14:creationId xmlns:p14="http://schemas.microsoft.com/office/powerpoint/2010/main" val="51422182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2 tables + graph + header">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6CB213-B09A-124A-9E1A-F693BC3CAACF}"/>
              </a:ext>
            </a:extLst>
          </p:cNvPr>
          <p:cNvSpPr>
            <a:spLocks noGrp="1"/>
          </p:cNvSpPr>
          <p:nvPr>
            <p:ph type="title"/>
          </p:nvPr>
        </p:nvSpPr>
        <p:spPr/>
        <p:txBody>
          <a:bodyPr/>
          <a:lstStyle/>
          <a:p>
            <a:r>
              <a:rPr lang="ru-RU" dirty="0"/>
              <a:t>Образец заголовка</a:t>
            </a:r>
          </a:p>
        </p:txBody>
      </p:sp>
      <p:sp>
        <p:nvSpPr>
          <p:cNvPr id="3" name="Номер слайда 2">
            <a:extLst>
              <a:ext uri="{FF2B5EF4-FFF2-40B4-BE49-F238E27FC236}">
                <a16:creationId xmlns:a16="http://schemas.microsoft.com/office/drawing/2014/main" id="{FEAB8F20-FF8B-874C-9187-E7396ABF6999}"/>
              </a:ext>
            </a:extLst>
          </p:cNvPr>
          <p:cNvSpPr>
            <a:spLocks noGrp="1"/>
          </p:cNvSpPr>
          <p:nvPr>
            <p:ph type="sldNum" sz="quarter" idx="10"/>
          </p:nvPr>
        </p:nvSpPr>
        <p:spPr>
          <a:xfrm>
            <a:off x="11548161" y="6436810"/>
            <a:ext cx="139837" cy="127001"/>
          </a:xfrm>
        </p:spPr>
        <p:txBody>
          <a:bodyPr/>
          <a:lstStyle/>
          <a:p>
            <a:fld id="{86CB4B4D-7CA3-9044-876B-883B54F8677D}" type="slidenum">
              <a:rPr lang="ru-RU" smtClean="0"/>
              <a:t>‹#›</a:t>
            </a:fld>
            <a:endParaRPr lang="ru-RU"/>
          </a:p>
        </p:txBody>
      </p:sp>
      <p:sp>
        <p:nvSpPr>
          <p:cNvPr id="8" name="Текст 7">
            <a:extLst>
              <a:ext uri="{FF2B5EF4-FFF2-40B4-BE49-F238E27FC236}">
                <a16:creationId xmlns:a16="http://schemas.microsoft.com/office/drawing/2014/main" id="{DB0C7206-0A49-2C42-A8CC-36CF0711E70E}"/>
              </a:ext>
            </a:extLst>
          </p:cNvPr>
          <p:cNvSpPr>
            <a:spLocks noGrp="1"/>
          </p:cNvSpPr>
          <p:nvPr>
            <p:ph type="body" sz="quarter" idx="11"/>
          </p:nvPr>
        </p:nvSpPr>
        <p:spPr>
          <a:xfrm>
            <a:off x="503238" y="1632857"/>
            <a:ext cx="11185525" cy="4669518"/>
          </a:xfrm>
        </p:spPr>
        <p:txBody>
          <a:bodyPr/>
          <a:lstStyle/>
          <a:p>
            <a:pPr lvl="0"/>
            <a:endParaRPr lang="ru-RU" dirty="0"/>
          </a:p>
        </p:txBody>
      </p:sp>
      <p:sp>
        <p:nvSpPr>
          <p:cNvPr id="5" name="Текст 4">
            <a:extLst>
              <a:ext uri="{FF2B5EF4-FFF2-40B4-BE49-F238E27FC236}">
                <a16:creationId xmlns:a16="http://schemas.microsoft.com/office/drawing/2014/main" id="{670E90EC-340E-D144-9EBB-6C14BC6DC4D7}"/>
              </a:ext>
            </a:extLst>
          </p:cNvPr>
          <p:cNvSpPr>
            <a:spLocks noGrp="1"/>
          </p:cNvSpPr>
          <p:nvPr>
            <p:ph type="body" sz="quarter" idx="12"/>
          </p:nvPr>
        </p:nvSpPr>
        <p:spPr>
          <a:xfrm>
            <a:off x="503238" y="971533"/>
            <a:ext cx="11187113" cy="522287"/>
          </a:xfrm>
        </p:spPr>
        <p:txBody>
          <a:bodyPr/>
          <a:lstStyle>
            <a:lvl3pPr>
              <a:buNone/>
              <a:defRPr/>
            </a:lvl3pPr>
          </a:lstStyle>
          <a:p>
            <a:pPr lvl="2"/>
            <a:endParaRPr lang="ru-RU" dirty="0"/>
          </a:p>
        </p:txBody>
      </p:sp>
    </p:spTree>
    <p:extLst>
      <p:ext uri="{BB962C8B-B14F-4D97-AF65-F5344CB8AC3E}">
        <p14:creationId xmlns:p14="http://schemas.microsoft.com/office/powerpoint/2010/main" val="28577844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pyright German">
    <p:spTree>
      <p:nvGrpSpPr>
        <p:cNvPr id="1" name=""/>
        <p:cNvGrpSpPr/>
        <p:nvPr/>
      </p:nvGrpSpPr>
      <p:grpSpPr>
        <a:xfrm>
          <a:off x="0" y="0"/>
          <a:ext cx="0" cy="0"/>
          <a:chOff x="0" y="0"/>
          <a:chExt cx="0" cy="0"/>
        </a:xfrm>
      </p:grpSpPr>
      <p:sp>
        <p:nvSpPr>
          <p:cNvPr id="242" name="Copyright information">
            <a:hlinkClick r:id="rId2"/>
          </p:cNvPr>
          <p:cNvSpPr txBox="1"/>
          <p:nvPr/>
        </p:nvSpPr>
        <p:spPr>
          <a:xfrm>
            <a:off x="503234" y="2482843"/>
            <a:ext cx="2580646" cy="14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p>
            <a:pPr>
              <a:spcBef>
                <a:spcPts val="1200"/>
              </a:spcBef>
              <a:defRPr sz="1100" b="1">
                <a:solidFill>
                  <a:schemeClr val="accent1"/>
                </a:solidFill>
              </a:defRPr>
            </a:pPr>
            <a:r>
              <a:t>www.sap.com/germany</a:t>
            </a:r>
            <a:r>
              <a:rPr>
                <a:solidFill>
                  <a:srgbClr val="000000"/>
                </a:solidFill>
              </a:rPr>
              <a:t>/contactsap</a:t>
            </a:r>
          </a:p>
        </p:txBody>
      </p:sp>
      <p:pic>
        <p:nvPicPr>
          <p:cNvPr id="243" name="SAP Logo&#10;&#10;SAP Logo" descr="SAP LogoSAP Logo"/>
          <p:cNvPicPr>
            <a:picLocks noChangeAspect="1"/>
          </p:cNvPicPr>
          <p:nvPr/>
        </p:nvPicPr>
        <p:blipFill>
          <a:blip r:embed="rId3"/>
          <a:stretch>
            <a:fillRect/>
          </a:stretch>
        </p:blipFill>
        <p:spPr>
          <a:xfrm>
            <a:off x="9725565" y="5994000"/>
            <a:ext cx="1963642" cy="360007"/>
          </a:xfrm>
          <a:prstGeom prst="rect">
            <a:avLst/>
          </a:prstGeom>
          <a:ln w="12700">
            <a:miter lim="400000"/>
          </a:ln>
        </p:spPr>
      </p:pic>
      <p:sp>
        <p:nvSpPr>
          <p:cNvPr id="244" name="Copyright information-German"/>
          <p:cNvSpPr txBox="1"/>
          <p:nvPr/>
        </p:nvSpPr>
        <p:spPr>
          <a:xfrm>
            <a:off x="503992" y="3156920"/>
            <a:ext cx="6076820" cy="3197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p>
            <a:pPr>
              <a:spcBef>
                <a:spcPts val="1200"/>
              </a:spcBef>
              <a:defRPr sz="800"/>
            </a:pPr>
            <a:r>
              <a:t>© 2020 SAP SE oder ein SAP-Konzernunternehmen. Alle Rechte vorbehalten.</a:t>
            </a:r>
          </a:p>
          <a:p>
            <a:pPr>
              <a:spcBef>
                <a:spcPts val="600"/>
              </a:spcBef>
              <a:defRPr sz="800"/>
            </a:pPr>
            <a: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defRPr sz="800"/>
            </a:pPr>
            <a: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defRPr sz="800"/>
            </a:pPr>
            <a: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defRPr sz="800"/>
            </a:pPr>
            <a: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defRPr sz="800"/>
            </a:pPr>
            <a:r>
              <a:t>SAP und andere in diesem Dokument erwähnte Produkte und Dienstleistungen von SAP sowie die dazugehörigen Logos sind Marken oder eingetragene Marken der SAP SE (oder von einem SAP-Konzernunternehmen) in Deutschland und verschiedenen anderen Ländern weltweit. Alle anderen Namen von Produkten und Dienstleistungen sind Marken der jeweiligen Firmen. </a:t>
            </a:r>
          </a:p>
          <a:p>
            <a:pPr>
              <a:spcBef>
                <a:spcPts val="600"/>
              </a:spcBef>
              <a:defRPr sz="800"/>
            </a:pPr>
            <a:r>
              <a:t>Zusätzliche Informationen zur Marke und Vermerke finden Sie auf der Seite </a:t>
            </a:r>
            <a:r>
              <a:rPr u="sng">
                <a:solidFill>
                  <a:srgbClr val="0000FF"/>
                </a:solidFill>
                <a:uFill>
                  <a:solidFill>
                    <a:srgbClr val="0000FF"/>
                  </a:solidFill>
                </a:uFill>
                <a:hlinkClick r:id="rId4"/>
              </a:rPr>
              <a:t>www.sap.com/corporate/de/legal/copyright.html</a:t>
            </a:r>
            <a:r>
              <a:t>.</a:t>
            </a:r>
          </a:p>
        </p:txBody>
      </p:sp>
      <p:pic>
        <p:nvPicPr>
          <p:cNvPr id="245" name="Linkedin icon with link" descr="Linkedin icon with link">
            <a:hlinkClick r:id="rId5"/>
          </p:cNvPr>
          <p:cNvPicPr>
            <a:picLocks noChangeAspect="1"/>
          </p:cNvPicPr>
          <p:nvPr/>
        </p:nvPicPr>
        <p:blipFill>
          <a:blip r:embed="rId6"/>
          <a:stretch>
            <a:fillRect/>
          </a:stretch>
        </p:blipFill>
        <p:spPr>
          <a:xfrm>
            <a:off x="2273811" y="1749959"/>
            <a:ext cx="361816" cy="361816"/>
          </a:xfrm>
          <a:prstGeom prst="rect">
            <a:avLst/>
          </a:prstGeom>
          <a:ln w="12700">
            <a:miter lim="400000"/>
          </a:ln>
        </p:spPr>
      </p:pic>
      <p:pic>
        <p:nvPicPr>
          <p:cNvPr id="246" name="YouTube icon with link" descr="YouTube icon with link">
            <a:hlinkClick r:id="rId7"/>
          </p:cNvPr>
          <p:cNvPicPr>
            <a:picLocks noChangeAspect="1"/>
          </p:cNvPicPr>
          <p:nvPr/>
        </p:nvPicPr>
        <p:blipFill>
          <a:blip r:embed="rId8"/>
          <a:stretch>
            <a:fillRect/>
          </a:stretch>
        </p:blipFill>
        <p:spPr>
          <a:xfrm>
            <a:off x="1683278" y="1749063"/>
            <a:ext cx="363607" cy="363601"/>
          </a:xfrm>
          <a:prstGeom prst="rect">
            <a:avLst/>
          </a:prstGeom>
          <a:ln w="12700">
            <a:miter lim="400000"/>
          </a:ln>
        </p:spPr>
      </p:pic>
      <p:pic>
        <p:nvPicPr>
          <p:cNvPr id="247" name="Twitter icon with link" descr="Twitter icon with link">
            <a:hlinkClick r:id="rId9"/>
          </p:cNvPr>
          <p:cNvPicPr>
            <a:picLocks noChangeAspect="1"/>
          </p:cNvPicPr>
          <p:nvPr/>
        </p:nvPicPr>
        <p:blipFill>
          <a:blip r:embed="rId10"/>
          <a:stretch>
            <a:fillRect/>
          </a:stretch>
        </p:blipFill>
        <p:spPr>
          <a:xfrm>
            <a:off x="1094532" y="1749959"/>
            <a:ext cx="361816" cy="361816"/>
          </a:xfrm>
          <a:prstGeom prst="rect">
            <a:avLst/>
          </a:prstGeom>
          <a:ln w="12700">
            <a:miter lim="400000"/>
          </a:ln>
        </p:spPr>
      </p:pic>
      <p:pic>
        <p:nvPicPr>
          <p:cNvPr id="248" name="Facebook icon with link" descr="Facebook icon with link">
            <a:hlinkClick r:id="rId11"/>
          </p:cNvPr>
          <p:cNvPicPr>
            <a:picLocks noChangeAspect="1"/>
          </p:cNvPicPr>
          <p:nvPr/>
        </p:nvPicPr>
        <p:blipFill>
          <a:blip r:embed="rId12"/>
          <a:stretch>
            <a:fillRect/>
          </a:stretch>
        </p:blipFill>
        <p:spPr>
          <a:xfrm>
            <a:off x="503995" y="1749063"/>
            <a:ext cx="363607" cy="363601"/>
          </a:xfrm>
          <a:prstGeom prst="rect">
            <a:avLst/>
          </a:prstGeom>
          <a:ln w="12700">
            <a:miter lim="400000"/>
          </a:ln>
        </p:spPr>
      </p:pic>
      <p:sp>
        <p:nvSpPr>
          <p:cNvPr id="249" name="SAP folgen auf"/>
          <p:cNvSpPr txBox="1"/>
          <p:nvPr/>
        </p:nvSpPr>
        <p:spPr>
          <a:xfrm>
            <a:off x="503994" y="1482447"/>
            <a:ext cx="1228554" cy="14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lvl1pPr>
              <a:spcBef>
                <a:spcPts val="1200"/>
              </a:spcBef>
              <a:defRPr sz="1100"/>
            </a:lvl1pPr>
          </a:lstStyle>
          <a:p>
            <a:r>
              <a:t>SAP folgen auf</a:t>
            </a:r>
          </a:p>
        </p:txBody>
      </p:sp>
      <p:sp>
        <p:nvSpPr>
          <p:cNvPr id="250" name="Номер слайда"/>
          <p:cNvSpPr txBox="1">
            <a:spLocks noGrp="1"/>
          </p:cNvSpPr>
          <p:nvPr>
            <p:ph type="sldNum" sz="quarter" idx="2"/>
          </p:nvPr>
        </p:nvSpPr>
        <p:spPr>
          <a:xfrm>
            <a:off x="8463951" y="6224225"/>
            <a:ext cx="273653" cy="264251"/>
          </a:xfrm>
          <a:prstGeom prst="rect">
            <a:avLst/>
          </a:prstGeom>
        </p:spPr>
        <p:txBody>
          <a:bodyPr lIns="45718" tIns="45718" rIns="45718" bIns="45718" anchor="ctr"/>
          <a:lstStyle>
            <a:lvl1pPr>
              <a:defRPr sz="12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lassification"/>
          <p:cNvSpPr txBox="1"/>
          <p:nvPr/>
        </p:nvSpPr>
        <p:spPr>
          <a:xfrm>
            <a:off x="2814652" y="6559832"/>
            <a:ext cx="571550"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1088557">
              <a:defRPr sz="600"/>
            </a:lvl1pPr>
          </a:lstStyle>
          <a:p>
            <a:r>
              <a:t>CONFIDENTIAL</a:t>
            </a:r>
          </a:p>
        </p:txBody>
      </p:sp>
      <p:sp>
        <p:nvSpPr>
          <p:cNvPr id="3" name="Copyright"/>
          <p:cNvSpPr txBox="1"/>
          <p:nvPr/>
        </p:nvSpPr>
        <p:spPr>
          <a:xfrm>
            <a:off x="504001" y="6559832"/>
            <a:ext cx="2269679"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4121" indent="-84121" defTabSz="1088557">
              <a:buClr>
                <a:srgbClr val="000000"/>
              </a:buClr>
              <a:buSzPct val="100000"/>
              <a:buFont typeface="Arial"/>
              <a:buChar char="©"/>
              <a:defRPr sz="600"/>
            </a:lvl1pPr>
          </a:lstStyle>
          <a:p>
            <a:r>
              <a:t>2020 SAP SE or an SAP affiliate company. All rights reserved.  ǀ</a:t>
            </a:r>
          </a:p>
        </p:txBody>
      </p:sp>
      <p:sp>
        <p:nvSpPr>
          <p:cNvPr id="4" name="Уровень текста 1…"/>
          <p:cNvSpPr txBox="1">
            <a:spLocks noGrp="1"/>
          </p:cNvSpPr>
          <p:nvPr>
            <p:ph type="body" idx="1"/>
          </p:nvPr>
        </p:nvSpPr>
        <p:spPr>
          <a:xfrm>
            <a:off x="504000" y="1619998"/>
            <a:ext cx="11185201" cy="4716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 name="Текст заголовка"/>
          <p:cNvSpPr txBox="1">
            <a:spLocks noGrp="1"/>
          </p:cNvSpPr>
          <p:nvPr>
            <p:ph type="title"/>
          </p:nvPr>
        </p:nvSpPr>
        <p:spPr>
          <a:xfrm>
            <a:off x="504001" y="504000"/>
            <a:ext cx="11186477" cy="3693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Текст заголовка</a:t>
            </a:r>
          </a:p>
        </p:txBody>
      </p:sp>
      <p:sp>
        <p:nvSpPr>
          <p:cNvPr id="6" name="Номер слайда"/>
          <p:cNvSpPr txBox="1">
            <a:spLocks noGrp="1"/>
          </p:cNvSpPr>
          <p:nvPr>
            <p:ph type="sldNum" sz="quarter" idx="2"/>
          </p:nvPr>
        </p:nvSpPr>
        <p:spPr>
          <a:xfrm>
            <a:off x="11550641" y="6536749"/>
            <a:ext cx="139837" cy="127001"/>
          </a:xfrm>
          <a:prstGeom prst="rect">
            <a:avLst/>
          </a:prstGeom>
          <a:ln w="12700">
            <a:miter lim="400000"/>
          </a:ln>
        </p:spPr>
        <p:txBody>
          <a:bodyPr wrap="none" lIns="0" tIns="0" rIns="0" bIns="0">
            <a:spAutoFit/>
          </a:bodyPr>
          <a:lstStyle>
            <a:lvl1pPr algn="r">
              <a:defRPr sz="9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85" r:id="rId1"/>
    <p:sldLayoutId id="2147483682" r:id="rId2"/>
    <p:sldLayoutId id="2147483683" r:id="rId3"/>
    <p:sldLayoutId id="2147483684" r:id="rId4"/>
    <p:sldLayoutId id="2147483678" r:id="rId5"/>
    <p:sldLayoutId id="2147483686" r:id="rId6"/>
    <p:sldLayoutId id="2147483699" r:id="rId7"/>
    <p:sldLayoutId id="2147483700" r:id="rId8"/>
    <p:sldLayoutId id="2147483671" r:id="rId9"/>
  </p:sldLayoutIdLst>
  <p:transition spd="med"/>
  <p:txStyles>
    <p:titleStyle>
      <a:lvl1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j-lt"/>
          <a:ea typeface="+mj-ea"/>
          <a:cs typeface="+mj-cs"/>
          <a:sym typeface="Arial"/>
        </a:defRPr>
      </a:lvl1pPr>
      <a:lvl2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j-lt"/>
          <a:ea typeface="+mj-ea"/>
          <a:cs typeface="+mj-cs"/>
          <a:sym typeface="Arial"/>
        </a:defRPr>
      </a:lvl2pPr>
      <a:lvl3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j-lt"/>
          <a:ea typeface="+mj-ea"/>
          <a:cs typeface="+mj-cs"/>
          <a:sym typeface="Arial"/>
        </a:defRPr>
      </a:lvl3pPr>
      <a:lvl4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j-lt"/>
          <a:ea typeface="+mj-ea"/>
          <a:cs typeface="+mj-cs"/>
          <a:sym typeface="Arial"/>
        </a:defRPr>
      </a:lvl4pPr>
      <a:lvl5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j-lt"/>
          <a:ea typeface="+mj-ea"/>
          <a:cs typeface="+mj-cs"/>
          <a:sym typeface="Arial"/>
        </a:defRPr>
      </a:lvl5pPr>
      <a:lvl6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j-lt"/>
          <a:ea typeface="+mj-ea"/>
          <a:cs typeface="+mj-cs"/>
          <a:sym typeface="Arial"/>
        </a:defRPr>
      </a:lvl6pPr>
      <a:lvl7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j-lt"/>
          <a:ea typeface="+mj-ea"/>
          <a:cs typeface="+mj-cs"/>
          <a:sym typeface="Arial"/>
        </a:defRPr>
      </a:lvl7pPr>
      <a:lvl8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j-lt"/>
          <a:ea typeface="+mj-ea"/>
          <a:cs typeface="+mj-cs"/>
          <a:sym typeface="Arial"/>
        </a:defRPr>
      </a:lvl8pPr>
      <a:lvl9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j-lt"/>
          <a:ea typeface="+mj-ea"/>
          <a:cs typeface="+mj-cs"/>
          <a:sym typeface="Arial"/>
        </a:defRPr>
      </a:lvl9pPr>
    </p:titleStyle>
    <p:bodyStyle>
      <a:lvl1pPr marL="0" marR="0" indent="0" algn="l" defTabSz="1088557" rtl="0" latinLnBrk="0">
        <a:lnSpc>
          <a:spcPct val="100000"/>
        </a:lnSpc>
        <a:spcBef>
          <a:spcPts val="3000"/>
        </a:spcBef>
        <a:spcAft>
          <a:spcPts val="0"/>
        </a:spcAft>
        <a:buClrTx/>
        <a:buSzTx/>
        <a:buFontTx/>
        <a:buNone/>
        <a:tabLst/>
        <a:defRPr sz="2000" b="0" i="0" u="none" strike="noStrike" cap="none" spc="0" baseline="0">
          <a:ln>
            <a:noFill/>
          </a:ln>
          <a:solidFill>
            <a:srgbClr val="000000"/>
          </a:solidFill>
          <a:uFillTx/>
          <a:latin typeface="+mj-lt"/>
          <a:ea typeface="+mj-ea"/>
          <a:cs typeface="+mj-cs"/>
          <a:sym typeface="Arial"/>
        </a:defRPr>
      </a:lvl1pPr>
      <a:lvl2pPr marL="199957" marR="0" indent="-199957" algn="l" defTabSz="1088557" rtl="0"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Arial"/>
        </a:defRPr>
      </a:lvl2pPr>
      <a:lvl3pPr marL="379856" marR="0" indent="-199278" algn="l" defTabSz="1088557" rtl="0"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Arial"/>
        </a:defRPr>
      </a:lvl3pPr>
      <a:lvl4pPr marL="584883" marR="0" indent="-224954" algn="l" defTabSz="1088557" rtl="0" latinLnBrk="0">
        <a:lnSpc>
          <a:spcPct val="100000"/>
        </a:lnSpc>
        <a:spcBef>
          <a:spcPts val="3000"/>
        </a:spcBef>
        <a:spcAft>
          <a:spcPts val="0"/>
        </a:spcAft>
        <a:buClrTx/>
        <a:buSzPct val="100000"/>
        <a:buFontTx/>
        <a:buChar char="o"/>
        <a:tabLst/>
        <a:defRPr sz="2000" b="0" i="0" u="none" strike="noStrike" cap="none" spc="0" baseline="0">
          <a:ln>
            <a:noFill/>
          </a:ln>
          <a:solidFill>
            <a:srgbClr val="000000"/>
          </a:solidFill>
          <a:uFillTx/>
          <a:latin typeface="+mj-lt"/>
          <a:ea typeface="+mj-ea"/>
          <a:cs typeface="+mj-cs"/>
          <a:sym typeface="Arial"/>
        </a:defRPr>
      </a:lvl4pPr>
      <a:lvl5pPr marL="796982" marR="0" indent="-257089" algn="l" defTabSz="1088557" rtl="0"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Arial"/>
        </a:defRPr>
      </a:lvl5pPr>
      <a:lvl6pPr marL="2948177" marR="0" indent="-226783" algn="l" defTabSz="1088557" rtl="0"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Arial"/>
        </a:defRPr>
      </a:lvl6pPr>
      <a:lvl7pPr marL="3492455" marR="0" indent="-226783" algn="l" defTabSz="1088557" rtl="0"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Arial"/>
        </a:defRPr>
      </a:lvl7pPr>
      <a:lvl8pPr marL="4036736" marR="0" indent="-226783" algn="l" defTabSz="1088557" rtl="0"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Arial"/>
        </a:defRPr>
      </a:lvl8pPr>
      <a:lvl9pPr marL="4581016" marR="0" indent="-226783" algn="l" defTabSz="1088557" rtl="0"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Arial"/>
        </a:defRPr>
      </a:lvl9pPr>
    </p:bodyStyle>
    <p:otherStyle>
      <a:lvl1pPr marL="0" marR="0" indent="0"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544387" marR="0" indent="0" algn="r" defTabSz="1088775" rtl="0" latinLnBrk="0">
        <a:lnSpc>
          <a:spcPct val="100000"/>
        </a:lnSpc>
        <a:spcBef>
          <a:spcPts val="0"/>
        </a:spcBef>
        <a:spcAft>
          <a:spcPts val="0"/>
        </a:spcAft>
        <a:buClrTx/>
        <a:buSzPct val="100000"/>
        <a:buFontTx/>
        <a:buChar char="•"/>
        <a:tabLst/>
        <a:defRPr sz="900" b="0" i="0" u="none" strike="noStrike" cap="none" spc="0" baseline="0">
          <a:ln>
            <a:noFill/>
          </a:ln>
          <a:solidFill>
            <a:schemeClr val="tx1"/>
          </a:solidFill>
          <a:uFillTx/>
          <a:latin typeface="+mn-lt"/>
          <a:ea typeface="+mn-ea"/>
          <a:cs typeface="+mn-cs"/>
          <a:sym typeface="Arial"/>
        </a:defRPr>
      </a:lvl2pPr>
      <a:lvl3pPr marL="1088775" marR="0" indent="0" algn="r" defTabSz="1088775" rtl="0" latinLnBrk="0">
        <a:lnSpc>
          <a:spcPct val="100000"/>
        </a:lnSpc>
        <a:spcBef>
          <a:spcPts val="0"/>
        </a:spcBef>
        <a:spcAft>
          <a:spcPts val="0"/>
        </a:spcAft>
        <a:buClrTx/>
        <a:buSzPct val="80000"/>
        <a:buFontTx/>
        <a:buChar char="■"/>
        <a:tabLst/>
        <a:defRPr sz="900" b="0" i="0" u="none" strike="noStrike" cap="none" spc="0" baseline="0">
          <a:ln>
            <a:noFill/>
          </a:ln>
          <a:solidFill>
            <a:schemeClr val="tx1"/>
          </a:solidFill>
          <a:uFillTx/>
          <a:latin typeface="+mn-lt"/>
          <a:ea typeface="+mn-ea"/>
          <a:cs typeface="+mn-cs"/>
          <a:sym typeface="Arial"/>
        </a:defRPr>
      </a:lvl3pPr>
      <a:lvl4pPr marL="1633164" marR="0" indent="0" algn="r" defTabSz="1088775" rtl="0" latinLnBrk="0">
        <a:lnSpc>
          <a:spcPct val="100000"/>
        </a:lnSpc>
        <a:spcBef>
          <a:spcPts val="0"/>
        </a:spcBef>
        <a:spcAft>
          <a:spcPts val="0"/>
        </a:spcAft>
        <a:buClrTx/>
        <a:buSzPct val="80000"/>
        <a:buFontTx/>
        <a:buChar char=""/>
        <a:tabLst/>
        <a:defRPr sz="900" b="0" i="0" u="none" strike="noStrike" cap="none" spc="0" baseline="0">
          <a:ln>
            <a:noFill/>
          </a:ln>
          <a:solidFill>
            <a:schemeClr val="tx1"/>
          </a:solidFill>
          <a:uFillTx/>
          <a:latin typeface="+mn-lt"/>
          <a:ea typeface="+mn-ea"/>
          <a:cs typeface="+mn-cs"/>
          <a:sym typeface="Arial"/>
        </a:defRPr>
      </a:lvl4pPr>
      <a:lvl5pPr marL="2177550" marR="0" indent="0" algn="r" defTabSz="1088775" rtl="0" latinLnBrk="0">
        <a:lnSpc>
          <a:spcPct val="100000"/>
        </a:lnSpc>
        <a:spcBef>
          <a:spcPts val="0"/>
        </a:spcBef>
        <a:spcAft>
          <a:spcPts val="0"/>
        </a:spcAft>
        <a:buClrTx/>
        <a:buSzPct val="80000"/>
        <a:buFontTx/>
        <a:buChar char=""/>
        <a:tabLst/>
        <a:defRPr sz="900" b="0" i="0" u="none" strike="noStrike" cap="none" spc="0" baseline="0">
          <a:ln>
            <a:noFill/>
          </a:ln>
          <a:solidFill>
            <a:schemeClr val="tx1"/>
          </a:solidFill>
          <a:uFillTx/>
          <a:latin typeface="+mn-lt"/>
          <a:ea typeface="+mn-ea"/>
          <a:cs typeface="+mn-cs"/>
          <a:sym typeface="Arial"/>
        </a:defRPr>
      </a:lvl5pPr>
      <a:lvl6pPr marL="0" marR="0" indent="0"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142200-943B-CD4C-987A-279359F9E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E8096B8-5BC1-9E4E-9AC7-BC0659F6C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C7C7C2A-9AFB-684E-842E-74A0D2367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9EA7B-A0D0-8642-963D-108EE3E122B8}"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370DF570-0A8F-AB44-A097-9DD235DED0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0FAC9F7-B1B4-8340-A678-2497576CCF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D495A-EA2D-1B41-8327-7660C8E6D31C}" type="slidenum">
              <a:rPr lang="ru-RU" smtClean="0"/>
              <a:t>‹#›</a:t>
            </a:fld>
            <a:endParaRPr lang="ru-RU"/>
          </a:p>
        </p:txBody>
      </p:sp>
    </p:spTree>
    <p:extLst>
      <p:ext uri="{BB962C8B-B14F-4D97-AF65-F5344CB8AC3E}">
        <p14:creationId xmlns:p14="http://schemas.microsoft.com/office/powerpoint/2010/main" val="31112373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3EFD7-DE21-EB43-905D-34BE200D3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972AF4F-86AC-9F41-8799-445867DEE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924C1D4-E364-4645-84FD-862E15B60F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EA8BD-5986-FB46-8E1D-7E92DC3E359C}" type="datetimeFigureOut">
              <a:rPr lang="ru-RU" smtClean="0"/>
              <a:t>23.10.2020</a:t>
            </a:fld>
            <a:endParaRPr lang="ru-RU"/>
          </a:p>
        </p:txBody>
      </p:sp>
      <p:sp>
        <p:nvSpPr>
          <p:cNvPr id="5" name="Нижний колонтитул 4">
            <a:extLst>
              <a:ext uri="{FF2B5EF4-FFF2-40B4-BE49-F238E27FC236}">
                <a16:creationId xmlns:a16="http://schemas.microsoft.com/office/drawing/2014/main" id="{0E4BEC7E-2CEA-784B-B08A-26477E2FC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4A72CB0-A24F-E647-8078-66A05B86CD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B7013-8FCB-AE47-8F78-4D61F5D250FD}" type="slidenum">
              <a:rPr lang="ru-RU" smtClean="0"/>
              <a:t>‹#›</a:t>
            </a:fld>
            <a:endParaRPr lang="ru-RU"/>
          </a:p>
        </p:txBody>
      </p:sp>
    </p:spTree>
    <p:extLst>
      <p:ext uri="{BB962C8B-B14F-4D97-AF65-F5344CB8AC3E}">
        <p14:creationId xmlns:p14="http://schemas.microsoft.com/office/powerpoint/2010/main" val="279350545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SAP 2020 16x9 white">
  <a:themeElements>
    <a:clrScheme name="SAP 2020 16x9 white">
      <a:dk1>
        <a:srgbClr val="000000"/>
      </a:dk1>
      <a:lt1>
        <a:srgbClr val="FFFFFF"/>
      </a:lt1>
      <a:dk2>
        <a:srgbClr val="A7A7A7"/>
      </a:dk2>
      <a:lt2>
        <a:srgbClr val="535353"/>
      </a:lt2>
      <a:accent1>
        <a:srgbClr val="F0AB00"/>
      </a:accent1>
      <a:accent2>
        <a:srgbClr val="666666"/>
      </a:accent2>
      <a:accent3>
        <a:srgbClr val="008FD3"/>
      </a:accent3>
      <a:accent4>
        <a:srgbClr val="4FB81C"/>
      </a:accent4>
      <a:accent5>
        <a:srgbClr val="E35500"/>
      </a:accent5>
      <a:accent6>
        <a:srgbClr val="760A85"/>
      </a:accent6>
      <a:hlink>
        <a:srgbClr val="0000FF"/>
      </a:hlink>
      <a:folHlink>
        <a:srgbClr val="FF00FF"/>
      </a:folHlink>
    </a:clrScheme>
    <a:fontScheme name="SAP 2020 16x9 white">
      <a:majorFont>
        <a:latin typeface="Arial"/>
        <a:ea typeface="Arial"/>
        <a:cs typeface="Arial"/>
      </a:majorFont>
      <a:minorFont>
        <a:latin typeface="Helvetica"/>
        <a:ea typeface="Helvetica"/>
        <a:cs typeface="Helvetica"/>
      </a:minorFont>
    </a:fontScheme>
    <a:fmtScheme name="SAP 2020 16x9 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72000" tIns="72000" rIns="72000" bIns="72000" numCol="1" spcCol="38100" rtlCol="0" anchor="ctr">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AP 2020 16x9 white">
  <a:themeElements>
    <a:clrScheme name="SAP 2020 16x9 white">
      <a:dk1>
        <a:srgbClr val="000000"/>
      </a:dk1>
      <a:lt1>
        <a:srgbClr val="FFFFFF"/>
      </a:lt1>
      <a:dk2>
        <a:srgbClr val="A7A7A7"/>
      </a:dk2>
      <a:lt2>
        <a:srgbClr val="535353"/>
      </a:lt2>
      <a:accent1>
        <a:srgbClr val="F0AB00"/>
      </a:accent1>
      <a:accent2>
        <a:srgbClr val="666666"/>
      </a:accent2>
      <a:accent3>
        <a:srgbClr val="008FD3"/>
      </a:accent3>
      <a:accent4>
        <a:srgbClr val="4FB81C"/>
      </a:accent4>
      <a:accent5>
        <a:srgbClr val="E35500"/>
      </a:accent5>
      <a:accent6>
        <a:srgbClr val="760A85"/>
      </a:accent6>
      <a:hlink>
        <a:srgbClr val="0000FF"/>
      </a:hlink>
      <a:folHlink>
        <a:srgbClr val="FF00FF"/>
      </a:folHlink>
    </a:clrScheme>
    <a:fontScheme name="SAP 2020 16x9 white">
      <a:majorFont>
        <a:latin typeface="Arial"/>
        <a:ea typeface="Arial"/>
        <a:cs typeface="Arial"/>
      </a:majorFont>
      <a:minorFont>
        <a:latin typeface="Helvetica"/>
        <a:ea typeface="Helvetica"/>
        <a:cs typeface="Helvetica"/>
      </a:minorFont>
    </a:fontScheme>
    <a:fmtScheme name="SAP 2020 16x9 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72000" tIns="72000" rIns="72000" bIns="72000" numCol="1" spcCol="38100" rtlCol="0" anchor="ctr">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2267</TotalTime>
  <Words>0</Words>
  <Application>Microsoft Macintosh PowerPoint</Application>
  <PresentationFormat>Широкоэкранный</PresentationFormat>
  <Paragraphs>0</Paragraphs>
  <Slides>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3</vt:i4>
      </vt:variant>
      <vt:variant>
        <vt:lpstr>Заголовки слайдов</vt:lpstr>
      </vt:variant>
      <vt:variant>
        <vt:i4>0</vt:i4>
      </vt:variant>
    </vt:vector>
  </HeadingPairs>
  <TitlesOfParts>
    <vt:vector size="7" baseType="lpstr">
      <vt:lpstr>Arial</vt:lpstr>
      <vt:lpstr>Calibri</vt:lpstr>
      <vt:lpstr>Calibri Light</vt:lpstr>
      <vt:lpstr>Helvetica</vt:lpstr>
      <vt:lpstr>SAP 2020 16x9 white</vt:lpstr>
      <vt:lpstr>1_Специальное оформление</vt:lpstr>
      <vt:lpstr>Специальное оформление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HAR Trace</dc:title>
  <cp:lastModifiedBy>Microsoft Office User</cp:lastModifiedBy>
  <cp:revision>54</cp:revision>
  <dcterms:modified xsi:type="dcterms:W3CDTF">2020-10-22T23:05:54Z</dcterms:modified>
</cp:coreProperties>
</file>