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DFCA-7F62-42D4-86AC-84A81F566D47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26CB-0A6B-41EA-A1F2-6D59060EC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72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DFCA-7F62-42D4-86AC-84A81F566D47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26CB-0A6B-41EA-A1F2-6D59060EC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81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DFCA-7F62-42D4-86AC-84A81F566D47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26CB-0A6B-41EA-A1F2-6D59060EC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DFCA-7F62-42D4-86AC-84A81F566D47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26CB-0A6B-41EA-A1F2-6D59060EC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DFCA-7F62-42D4-86AC-84A81F566D47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26CB-0A6B-41EA-A1F2-6D59060EC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63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DFCA-7F62-42D4-86AC-84A81F566D47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26CB-0A6B-41EA-A1F2-6D59060EC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DFCA-7F62-42D4-86AC-84A81F566D47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26CB-0A6B-41EA-A1F2-6D59060EC19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4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DFCA-7F62-42D4-86AC-84A81F566D47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26CB-0A6B-41EA-A1F2-6D59060EC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2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DFCA-7F62-42D4-86AC-84A81F566D47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26CB-0A6B-41EA-A1F2-6D59060EC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6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DFCA-7F62-42D4-86AC-84A81F566D47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26CB-0A6B-41EA-A1F2-6D59060EC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28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FE0DFCA-7F62-42D4-86AC-84A81F566D47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26CB-0A6B-41EA-A1F2-6D59060EC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8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FE0DFCA-7F62-42D4-86AC-84A81F566D47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80F26CB-0A6B-41EA-A1F2-6D59060EC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6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89BF-9F0C-3C05-2F0F-9C8CAF69D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Platform Development for Hawkers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55A64-FD69-72B0-7D9E-AD2B4742A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483" y="396240"/>
            <a:ext cx="5435600" cy="199050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Project By:</a:t>
            </a:r>
          </a:p>
          <a:p>
            <a:r>
              <a:rPr lang="en-IN" dirty="0"/>
              <a:t>Mohammed Taha Al-</a:t>
            </a:r>
            <a:r>
              <a:rPr lang="en-IN" dirty="0" err="1"/>
              <a:t>Daghan</a:t>
            </a:r>
            <a:endParaRPr lang="en-IN" dirty="0"/>
          </a:p>
          <a:p>
            <a:r>
              <a:rPr lang="en-IN" dirty="0"/>
              <a:t>Kazim Ayaan P S</a:t>
            </a:r>
          </a:p>
          <a:p>
            <a:r>
              <a:rPr lang="en-IN" dirty="0" err="1"/>
              <a:t>Syeda</a:t>
            </a:r>
            <a:r>
              <a:rPr lang="en-IN" dirty="0"/>
              <a:t> </a:t>
            </a:r>
            <a:r>
              <a:rPr lang="en-IN" dirty="0" err="1"/>
              <a:t>Hafzaa</a:t>
            </a:r>
            <a:r>
              <a:rPr lang="en-IN" dirty="0"/>
              <a:t> </a:t>
            </a:r>
            <a:r>
              <a:rPr lang="en-IN" dirty="0" err="1"/>
              <a:t>Shifa</a:t>
            </a:r>
            <a:endParaRPr lang="en-IN" dirty="0"/>
          </a:p>
          <a:p>
            <a:r>
              <a:rPr lang="en-IN" dirty="0"/>
              <a:t>Md Faisal Ahmed</a:t>
            </a:r>
          </a:p>
        </p:txBody>
      </p:sp>
    </p:spTree>
    <p:extLst>
      <p:ext uri="{BB962C8B-B14F-4D97-AF65-F5344CB8AC3E}">
        <p14:creationId xmlns:p14="http://schemas.microsoft.com/office/powerpoint/2010/main" val="404002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3804C4-B03C-80C6-2B30-435593D8D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HAWKER/vendor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F028-2D76-09D6-2540-F977EEEEE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  <a:alpha val="76000"/>
            </a:schemeClr>
          </a:solidFill>
        </p:spPr>
        <p:txBody>
          <a:bodyPr/>
          <a:lstStyle/>
          <a:p>
            <a:endParaRPr lang="en-IN" dirty="0"/>
          </a:p>
          <a:p>
            <a:r>
              <a:rPr lang="en-IN" sz="2800" dirty="0"/>
              <a:t>Vendors would be able to share their live location, type of product/ service offered, menu,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2698A-C122-1DD8-A35B-68C57B69A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bg1">
              <a:lumMod val="95000"/>
              <a:alpha val="76000"/>
            </a:schemeClr>
          </a:solidFill>
        </p:spPr>
        <p:txBody>
          <a:bodyPr/>
          <a:lstStyle/>
          <a:p>
            <a:endParaRPr lang="en-IN" dirty="0"/>
          </a:p>
          <a:p>
            <a:r>
              <a:rPr lang="en-IN" sz="2800" dirty="0"/>
              <a:t>Users would be able to track the vendors near them, and also be able to send a service request.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7F237-CB93-F42A-E08A-9E367E3120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USER</a:t>
            </a:r>
            <a:endParaRPr lang="en-IN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42AC8D-EF42-E634-2029-91E0E6BA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Platform will contain two parts:</a:t>
            </a:r>
          </a:p>
        </p:txBody>
      </p:sp>
    </p:spTree>
    <p:extLst>
      <p:ext uri="{BB962C8B-B14F-4D97-AF65-F5344CB8AC3E}">
        <p14:creationId xmlns:p14="http://schemas.microsoft.com/office/powerpoint/2010/main" val="379745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C820-8178-D2FF-599F-CDC7AA42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for vendors: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4FA178-2AC2-89E7-973F-71FB5910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00" y="3429000"/>
            <a:ext cx="9550400" cy="3251200"/>
          </a:xfrm>
          <a:blipFill dpi="0" rotWithShape="1">
            <a:blip r:embed="rId3">
              <a:alphaModFix amt="9000"/>
            </a:blip>
            <a:srcRect/>
            <a:tile tx="0" ty="0" sx="100000" sy="100000" flip="none" algn="tl"/>
          </a:blipFill>
        </p:spPr>
        <p:txBody>
          <a:bodyPr>
            <a:normAutofit fontScale="92500" lnSpcReduction="20000"/>
          </a:bodyPr>
          <a:lstStyle/>
          <a:p>
            <a:endParaRPr lang="en-IN" sz="3200" dirty="0"/>
          </a:p>
          <a:p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Will be able to share their live location, type of service offered, status, etc.</a:t>
            </a:r>
          </a:p>
          <a:p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Vendors would receive service requests for customers, along with their location details.</a:t>
            </a:r>
          </a:p>
          <a:p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Can maximize sales by evaluating customer service requests.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15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3470-531B-ECDB-6A4B-971092C2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 HAVING THE LIVE LOCATION ON ALWAYS BE SUSTAINABLE?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21B8-3374-0678-440B-B34CA176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The answer is Obviously NO!</a:t>
            </a:r>
          </a:p>
          <a:p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Sharing Live Location consumes power at a </a:t>
            </a: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much higher rate, which would drain the battery of the vendor’s device rapidly, which is</a:t>
            </a:r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 not practical.</a:t>
            </a:r>
          </a:p>
          <a:p>
            <a:endParaRPr lang="en-IN" sz="3200" dirty="0">
              <a:solidFill>
                <a:schemeClr val="accent2">
                  <a:lumMod val="20000"/>
                  <a:lumOff val="80000"/>
                </a:schemeClr>
              </a:solidFill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3095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A44D-BB5C-9B71-DFC5-18798835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8D3F-F6EE-D201-EC03-2959DE873EBB}"/>
              </a:ext>
            </a:extLst>
          </p:cNvPr>
          <p:cNvSpPr>
            <a:spLocks noGrp="1"/>
          </p:cNvSpPr>
          <p:nvPr>
            <p:ph idx="1"/>
          </p:nvPr>
        </p:nvSpPr>
        <p:spPr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800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The vendor would have the option to pause the live location while sharing the last stopped location.</a:t>
            </a:r>
          </a:p>
          <a:p>
            <a:r>
              <a:rPr lang="en-IN" sz="2800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For example, a vendor can go to his selling spot and pause the location sharing but select the option to display the location of his spot.</a:t>
            </a:r>
          </a:p>
        </p:txBody>
      </p:sp>
    </p:spTree>
    <p:extLst>
      <p:ext uri="{BB962C8B-B14F-4D97-AF65-F5344CB8AC3E}">
        <p14:creationId xmlns:p14="http://schemas.microsoft.com/office/powerpoint/2010/main" val="372451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6A26-11DF-9872-C550-0A370A6F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Features for customers: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A80863-B483-2E83-7C61-DCA70621C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63" y="825500"/>
            <a:ext cx="5826853" cy="53566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A2977-166B-3401-B012-B57674C3F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>
            <a:normAutofit fontScale="92500"/>
          </a:bodyPr>
          <a:lstStyle/>
          <a:p>
            <a:r>
              <a:rPr lang="en-IN" sz="3200" dirty="0">
                <a:highlight>
                  <a:srgbClr val="008080"/>
                </a:highlight>
              </a:rPr>
              <a:t>Access to the location of the vendor, status, rating, etc.</a:t>
            </a:r>
          </a:p>
          <a:p>
            <a:r>
              <a:rPr lang="en-IN" sz="3200" dirty="0" err="1">
                <a:highlight>
                  <a:srgbClr val="008080"/>
                </a:highlight>
              </a:rPr>
              <a:t>Eg</a:t>
            </a:r>
            <a:r>
              <a:rPr lang="en-IN" sz="3200" dirty="0">
                <a:highlight>
                  <a:srgbClr val="008080"/>
                </a:highlight>
              </a:rPr>
              <a:t>: Nick’s Coffee</a:t>
            </a:r>
          </a:p>
        </p:txBody>
      </p:sp>
    </p:spTree>
    <p:extLst>
      <p:ext uri="{BB962C8B-B14F-4D97-AF65-F5344CB8AC3E}">
        <p14:creationId xmlns:p14="http://schemas.microsoft.com/office/powerpoint/2010/main" val="322673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6959-49C3-3F5B-D54D-9E518613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Features for customers: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66A1-4E35-E8C4-5802-EED3D14AA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900" y="3429000"/>
            <a:ext cx="8267700" cy="2717800"/>
          </a:xfrm>
          <a:solidFill>
            <a:schemeClr val="bg1">
              <a:lumMod val="95000"/>
              <a:alpha val="36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008080"/>
                </a:highlight>
              </a:rPr>
              <a:t>Will have access to the exact location of vendors, availability of their service, menu, description and customer reviews.</a:t>
            </a:r>
          </a:p>
          <a:p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008080"/>
                </a:highlight>
              </a:rPr>
              <a:t>Customers will be able to send a customer service request to vendors along with their location details.</a:t>
            </a:r>
          </a:p>
        </p:txBody>
      </p:sp>
    </p:spTree>
    <p:extLst>
      <p:ext uri="{BB962C8B-B14F-4D97-AF65-F5344CB8AC3E}">
        <p14:creationId xmlns:p14="http://schemas.microsoft.com/office/powerpoint/2010/main" val="411370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D02B-B320-86EC-015C-C3DE812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USABILITY AND BENEFITS: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90BD-E59F-7A08-967D-349AB0409EE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5400" dirty="0"/>
              <a:t> 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</a:rPr>
              <a:t>what is the usability?</a:t>
            </a:r>
          </a:p>
          <a:p>
            <a:r>
              <a:rPr lang="en-US" sz="4400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</a:rPr>
              <a:t> what are the benefits?</a:t>
            </a:r>
            <a:endParaRPr lang="en-IN" sz="4400" dirty="0">
              <a:solidFill>
                <a:schemeClr val="accent6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3684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EFA3-2374-2C87-A87E-19C14C7A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1053"/>
            <a:ext cx="7729728" cy="1188720"/>
          </a:xfrm>
        </p:spPr>
        <p:txBody>
          <a:bodyPr/>
          <a:lstStyle/>
          <a:p>
            <a:r>
              <a:rPr lang="en-IN" dirty="0"/>
              <a:t>Target demographics: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B58B6-2CE6-1D15-D0F8-BF8ECB651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49" y="1822837"/>
            <a:ext cx="9232901" cy="48988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23264-763D-6F42-E87A-6678E32A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200" y="2603500"/>
            <a:ext cx="2010664" cy="313652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191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0C22-D692-9FA1-99AF-35792CCF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17500"/>
            <a:ext cx="8910515" cy="1492664"/>
          </a:xfrm>
        </p:spPr>
        <p:txBody>
          <a:bodyPr/>
          <a:lstStyle/>
          <a:p>
            <a:r>
              <a:rPr lang="en-IN" dirty="0"/>
              <a:t>Target demographics: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C26A0-9D0A-A16C-BE6C-715937B69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92BD2-E7E4-A8C2-A8D1-933019372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284" y="2013796"/>
            <a:ext cx="8829431" cy="467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0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5A99-2BCA-C7AB-8714-10747E5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demographics: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3C99-EF42-C0BB-15DB-02869534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736" y="3153597"/>
            <a:ext cx="7729728" cy="1989903"/>
          </a:xfrm>
          <a:solidFill>
            <a:schemeClr val="bg1">
              <a:lumMod val="95000"/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  <a:highlight>
                  <a:srgbClr val="808080"/>
                </a:highlight>
              </a:rPr>
              <a:t>We Target Tier-3 India which has the largest population.</a:t>
            </a:r>
          </a:p>
          <a:p>
            <a:r>
              <a:rPr lang="en-IN" sz="2800" dirty="0">
                <a:solidFill>
                  <a:schemeClr val="bg1"/>
                </a:solidFill>
                <a:highlight>
                  <a:srgbClr val="808080"/>
                </a:highlight>
              </a:rPr>
              <a:t>Empowering and supporting small-scale businesses and helping to develop the country.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191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5197-AB92-58B7-85C3-5F6CCFBF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05" y="1563108"/>
            <a:ext cx="4494998" cy="1134640"/>
          </a:xfrm>
        </p:spPr>
        <p:txBody>
          <a:bodyPr/>
          <a:lstStyle/>
          <a:p>
            <a:r>
              <a:rPr lang="en-IN" b="1" dirty="0"/>
              <a:t>Who are hawkers?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3C43FA6-96A4-3BD2-3AEB-8DF756F26E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" r="592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244C5-2171-7A2A-9330-56D00FB9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280" y="3245118"/>
            <a:ext cx="4321048" cy="2194037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lang="en-US" sz="30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person/ Salesman who travels about selling goods, typically advertising them by shouting</a:t>
            </a:r>
            <a:r>
              <a:rPr lang="en-US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2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B33F-641E-A831-F4BB-28F6B654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6C86-EC51-6505-F490-59C95925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736" y="2554733"/>
            <a:ext cx="5426964" cy="2149856"/>
          </a:xfrm>
          <a:noFill/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highlight>
                  <a:srgbClr val="808080"/>
                </a:highlight>
              </a:rPr>
              <a:t>Front-End Technology: Flutter</a:t>
            </a:r>
          </a:p>
          <a:p>
            <a:r>
              <a:rPr lang="en-IN" sz="3200" dirty="0">
                <a:solidFill>
                  <a:schemeClr val="bg1"/>
                </a:solidFill>
                <a:highlight>
                  <a:srgbClr val="808080"/>
                </a:highlight>
              </a:rPr>
              <a:t>Backend Technology: Laravel</a:t>
            </a:r>
          </a:p>
          <a:p>
            <a:r>
              <a:rPr lang="en-IN" sz="3200" dirty="0">
                <a:solidFill>
                  <a:schemeClr val="bg1"/>
                </a:solidFill>
                <a:highlight>
                  <a:srgbClr val="808080"/>
                </a:highlight>
              </a:rPr>
              <a:t>Database: MySQL</a:t>
            </a:r>
          </a:p>
        </p:txBody>
      </p:sp>
    </p:spTree>
    <p:extLst>
      <p:ext uri="{BB962C8B-B14F-4D97-AF65-F5344CB8AC3E}">
        <p14:creationId xmlns:p14="http://schemas.microsoft.com/office/powerpoint/2010/main" val="580040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F966-D379-965F-EA93-3D90D5E4A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/>
              <a:t>Thank You!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B7234-55FF-DFDA-DD51-AD320CA52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47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2B18-21BB-C36F-4916-A7283EB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IN" sz="2800" b="1" dirty="0"/>
              <a:t>Problem statement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B947A3E-7993-0B47-F660-676E0EB555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8" r="9898"/>
          <a:stretch>
            <a:fillRect/>
          </a:stretch>
        </p:blipFill>
        <p:spPr>
          <a:xfrm>
            <a:off x="6096000" y="0"/>
            <a:ext cx="610235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36DDA-5625-C408-15ED-BB2CB2ED5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 had an issue with garbage collectors near my home.</a:t>
            </a:r>
          </a:p>
        </p:txBody>
      </p:sp>
    </p:spTree>
    <p:extLst>
      <p:ext uri="{BB962C8B-B14F-4D97-AF65-F5344CB8AC3E}">
        <p14:creationId xmlns:p14="http://schemas.microsoft.com/office/powerpoint/2010/main" val="21146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0CA8-D46E-C9CC-5FBA-A2BFA8EC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09" y="2480814"/>
            <a:ext cx="5820878" cy="1896372"/>
          </a:xfrm>
        </p:spPr>
        <p:txBody>
          <a:bodyPr/>
          <a:lstStyle/>
          <a:p>
            <a:r>
              <a:rPr lang="en-IN" sz="2800" b="1" dirty="0"/>
              <a:t>Then with a knife sharpener!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BC30580-9E99-E51B-9396-C2EFB3ED16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3" b="12773"/>
          <a:stretch>
            <a:fillRect/>
          </a:stretch>
        </p:blipFill>
        <p:spPr>
          <a:xfrm>
            <a:off x="6089903" y="0"/>
            <a:ext cx="6102097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0E9FA-FA9A-820D-FBB6-4DC6BCC51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31999" y="5308600"/>
            <a:ext cx="1899465" cy="122275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8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0629-3C53-3664-3D53-B3F8C091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23" y="2751828"/>
            <a:ext cx="4494998" cy="1134640"/>
          </a:xfrm>
        </p:spPr>
        <p:txBody>
          <a:bodyPr/>
          <a:lstStyle/>
          <a:p>
            <a:r>
              <a:rPr lang="en-IN" dirty="0"/>
              <a:t>Then with a peanut vendor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3C654ED-9FE8-F627-3B83-849266CA3C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465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B1F92-A4A7-829F-4837-C5F6A0AC3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523" y="5505718"/>
            <a:ext cx="3794760" cy="219403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56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A599-1C13-53F6-F40A-711A6A82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got me thinking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DCB3100-B4B8-D220-CA40-570920A2A8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" r="550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F896B-E70B-E979-BBEC-3EAD27014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WHAT’S COMMON AMONG ALL THESE ISSUES??</a:t>
            </a:r>
          </a:p>
        </p:txBody>
      </p:sp>
    </p:spTree>
    <p:extLst>
      <p:ext uri="{BB962C8B-B14F-4D97-AF65-F5344CB8AC3E}">
        <p14:creationId xmlns:p14="http://schemas.microsoft.com/office/powerpoint/2010/main" val="112010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D079-C754-0BC3-5942-CEBC957F0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ALL OF THEM ARE HAWKERS!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256D3-7218-67E4-AF5E-5FDD6C91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800" y="5410200"/>
            <a:ext cx="48006" cy="182238"/>
          </a:xfrm>
        </p:spPr>
        <p:txBody>
          <a:bodyPr>
            <a:normAutofit fontScale="32500" lnSpcReduction="20000"/>
          </a:bodyPr>
          <a:lstStyle/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AF2202F-575E-B0B6-478B-489EE5E68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370752" y="640615"/>
            <a:ext cx="8869852" cy="48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6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E742-A5C8-0A07-8C14-FA52FEA3F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SOLUTION?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3C7F0-EFE2-3D35-88AA-370C02845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1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8965-CD83-8F2C-21BB-8AA9D71CC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697644"/>
            <a:ext cx="8991600" cy="1645920"/>
          </a:xfrm>
        </p:spPr>
        <p:txBody>
          <a:bodyPr/>
          <a:lstStyle/>
          <a:p>
            <a:r>
              <a:rPr lang="en-IN" dirty="0"/>
              <a:t>A PLATFORM FOR HAWKERS AND CUSTOMERS!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4693-C37E-1CB5-5109-3BBB780C1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2500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234</TotalTime>
  <Words>409</Words>
  <Application>Microsoft Office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</vt:lpstr>
      <vt:lpstr>Gill Sans MT</vt:lpstr>
      <vt:lpstr>Parcel</vt:lpstr>
      <vt:lpstr>Platform Development for Hawkers</vt:lpstr>
      <vt:lpstr>Who are hawkers?</vt:lpstr>
      <vt:lpstr>Problem statement</vt:lpstr>
      <vt:lpstr>Then with a knife sharpener!</vt:lpstr>
      <vt:lpstr>Then with a peanut vendor</vt:lpstr>
      <vt:lpstr>This got me thinking</vt:lpstr>
      <vt:lpstr>ALL OF THEM ARE HAWKERS!</vt:lpstr>
      <vt:lpstr>SOLUTION?</vt:lpstr>
      <vt:lpstr>A PLATFORM FOR HAWKERS AND CUSTOMERS!</vt:lpstr>
      <vt:lpstr>The Platform will contain two parts:</vt:lpstr>
      <vt:lpstr>Features for vendors:</vt:lpstr>
      <vt:lpstr>BUT HAVING THE LIVE LOCATION ON ALWAYS BE SUSTAINABLE?</vt:lpstr>
      <vt:lpstr>Solution!</vt:lpstr>
      <vt:lpstr>Features for customers:</vt:lpstr>
      <vt:lpstr>Features for customers:</vt:lpstr>
      <vt:lpstr>USABILITY AND BENEFITS:</vt:lpstr>
      <vt:lpstr>Target demographics:</vt:lpstr>
      <vt:lpstr>Target demographics:</vt:lpstr>
      <vt:lpstr>Target demographics:</vt:lpstr>
      <vt:lpstr>System requirement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Development for Hawkers</dc:title>
  <dc:creator>Kazim Ayaan P S</dc:creator>
  <cp:lastModifiedBy>Kazim Ayaan P S</cp:lastModifiedBy>
  <cp:revision>3</cp:revision>
  <dcterms:created xsi:type="dcterms:W3CDTF">2022-11-23T21:20:15Z</dcterms:created>
  <dcterms:modified xsi:type="dcterms:W3CDTF">2022-11-24T01:15:13Z</dcterms:modified>
</cp:coreProperties>
</file>