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95ADF-C5C9-4340-9BBB-776F6275F2B0}" v="1" dt="2024-06-14T20:26:51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ontreras" userId="67d3ca64-4bac-4e84-b9a5-d5a60325c36b" providerId="ADAL" clId="{87F95ADF-C5C9-4340-9BBB-776F6275F2B0}"/>
    <pc:docChg chg="custSel modSld">
      <pc:chgData name="Cristian Contreras" userId="67d3ca64-4bac-4e84-b9a5-d5a60325c36b" providerId="ADAL" clId="{87F95ADF-C5C9-4340-9BBB-776F6275F2B0}" dt="2024-06-14T20:28:32.707" v="8" actId="1076"/>
      <pc:docMkLst>
        <pc:docMk/>
      </pc:docMkLst>
      <pc:sldChg chg="addSp delSp modSp mod">
        <pc:chgData name="Cristian Contreras" userId="67d3ca64-4bac-4e84-b9a5-d5a60325c36b" providerId="ADAL" clId="{87F95ADF-C5C9-4340-9BBB-776F6275F2B0}" dt="2024-06-14T20:28:32.707" v="8" actId="1076"/>
        <pc:sldMkLst>
          <pc:docMk/>
          <pc:sldMk cId="2681293883" sldId="256"/>
        </pc:sldMkLst>
        <pc:picChg chg="del">
          <ac:chgData name="Cristian Contreras" userId="67d3ca64-4bac-4e84-b9a5-d5a60325c36b" providerId="ADAL" clId="{87F95ADF-C5C9-4340-9BBB-776F6275F2B0}" dt="2024-06-14T20:26:50.128" v="0" actId="478"/>
          <ac:picMkLst>
            <pc:docMk/>
            <pc:sldMk cId="2681293883" sldId="256"/>
            <ac:picMk id="42" creationId="{6E410DE3-4A72-1248-FCA8-CFFBBCD5D6F8}"/>
          </ac:picMkLst>
        </pc:picChg>
        <pc:picChg chg="add mod ord">
          <ac:chgData name="Cristian Contreras" userId="67d3ca64-4bac-4e84-b9a5-d5a60325c36b" providerId="ADAL" clId="{87F95ADF-C5C9-4340-9BBB-776F6275F2B0}" dt="2024-06-14T20:28:32.707" v="8" actId="1076"/>
          <ac:picMkLst>
            <pc:docMk/>
            <pc:sldMk cId="2681293883" sldId="256"/>
            <ac:picMk id="47" creationId="{E474841F-B812-31BB-8823-81D722B87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FB8D2-BAFA-4DED-951A-2D32E2F20393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3EA-FBDC-48D8-B79A-985377116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5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3EA-FBDC-48D8-B79A-98537711618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5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E80D7-5267-6667-B5F6-76F34470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F69A90-367F-1711-DF11-019D7EE2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4178E-72F5-C2FB-8857-873103DA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A27A6-51D9-1E45-E8B1-3D4D7AE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3C98E-6311-D6E2-A561-14859BD9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01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4B9B-3023-E5AB-B622-CB32FAA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025DBF-3D2C-D77E-0D10-586287787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77BFB-665B-CEAC-1228-C06332DC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95FE7-1953-A8CF-07C5-D297E34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CB215-1662-8138-1E5E-5E4283CE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28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F1FD39-71E3-4E4E-8A1F-7E8AC36CB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C51A3F-2E9B-65D8-97E0-5DE88EC5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CE671-085C-B5E3-3D53-65B9DB4D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72432-BCD4-4868-2C17-FDE544E2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18AC1-CCAA-F6EF-F498-D952432A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3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B7D87-913D-342F-D5F6-D96B598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9A754-119D-084B-7D08-22EDAC1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11690-B85F-C42E-91F5-7EB8EEF4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F6E5F-EC91-B82E-0126-48481A3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6D413-4696-53F3-BCC9-3FBC1F0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83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BE449-F48C-5A4B-E3AD-591E1E36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227021-ADE3-9953-3B54-5B22605A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FD099-047B-E0AC-B02C-A22CC7C9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8E9E9-CFA9-2DEF-84C8-2121FBA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BB003-0170-DB62-B3CD-D3E0F2C9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0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1565-B89F-531E-01DF-AA1C025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BBDEF-81DA-B7EA-84C7-103E8A8BD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2B419-AAA7-B10A-B55A-24FF4CE3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60262-460E-F0ED-9F33-C72DBA52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A319F7-BECD-17D1-E441-881CD68E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91FC0D-5BEC-A3DD-3C2A-568EF40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2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2E8E5-B959-159E-95E4-020A2D42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29748B-2962-DFA2-A352-145B467F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6C3F2F-B4F6-3A0D-0C4B-C1B0EDCFC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E0E7BE-F1AC-C017-8DD8-80E58047F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7F877B-C464-527D-5C4D-9E485758C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25977D-4DBE-701A-77F7-DF8ABED2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A4DAE2-0A14-682D-BC93-9735270D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86D7CD-540B-9B6F-F7F2-9977C3B1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6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0590-3273-FB6B-5948-6563BD2A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35CF8-E8CF-993F-66DF-7A9EDDDB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A18F57-1E5A-3AAD-B37C-6521E49B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7EF9A-F2B1-F22F-D1FC-8AF46102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86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DADEBB-8686-8955-2C57-F6EAD67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ED93D-7D19-48F6-F792-05CE533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61BC0-1015-C2B3-FECD-8B78B453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65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8F07-17B1-AAA3-81E9-1B10E66F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89660-3543-6F5B-53FC-774D68FB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3EEB59-B04C-04EE-5BBE-B1A37F20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6CF14-3756-BF86-1AAB-CCEB8365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92353-32E0-8132-A70F-8D62B4B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89F4C-E852-7F83-6601-E4BAC35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9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3D51B-7FDA-9E47-71F8-C838D6F6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4768E8-00B6-4363-A480-ED1F7E2B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6DBB6F-1044-2E5B-A7E7-EDC115C0D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8BB91-484E-E139-8284-7A891076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69139-680F-D82D-1EE3-B9985B47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9D60B-A96C-402D-2C45-10CD3D5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5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54EBB8-3AB8-92A0-9164-D7DD23A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23AFD-90CC-2620-BB10-886C909E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00309-017B-58FF-CC9E-C8BE183BB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B14F4-2F44-4AEE-BB79-505A1A5DCD4B}" type="datetimeFigureOut">
              <a:rPr lang="es-CL" smtClean="0"/>
              <a:t>14-06-2024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411BF-3D89-FEC3-45A7-157D17BB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00452-E2B5-B08F-CE6B-21BDCDDC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FA9F8-A11F-4A5A-AD41-CF4D79478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23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n 4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74841F-B812-31BB-8823-81D722B8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" y="452746"/>
            <a:ext cx="12192000" cy="634667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A59457D-A2D2-030C-EBE6-4766EF0928E7}"/>
              </a:ext>
            </a:extLst>
          </p:cNvPr>
          <p:cNvSpPr/>
          <p:nvPr/>
        </p:nvSpPr>
        <p:spPr>
          <a:xfrm>
            <a:off x="744196" y="4316243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C7C9DB6-83F0-389D-EE47-7D5B0A597464}"/>
              </a:ext>
            </a:extLst>
          </p:cNvPr>
          <p:cNvSpPr/>
          <p:nvPr/>
        </p:nvSpPr>
        <p:spPr>
          <a:xfrm>
            <a:off x="1010919" y="5122524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B2C920-05CD-DF42-082D-DC59E223EE39}"/>
              </a:ext>
            </a:extLst>
          </p:cNvPr>
          <p:cNvSpPr/>
          <p:nvPr/>
        </p:nvSpPr>
        <p:spPr>
          <a:xfrm>
            <a:off x="2536055" y="3756595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BF14C2-66AE-568B-6DD5-14639029EFEE}"/>
              </a:ext>
            </a:extLst>
          </p:cNvPr>
          <p:cNvSpPr/>
          <p:nvPr/>
        </p:nvSpPr>
        <p:spPr>
          <a:xfrm>
            <a:off x="765670" y="5109315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849DB96-588C-B143-172E-311F3BAAA0DE}"/>
              </a:ext>
            </a:extLst>
          </p:cNvPr>
          <p:cNvSpPr/>
          <p:nvPr/>
        </p:nvSpPr>
        <p:spPr>
          <a:xfrm>
            <a:off x="879974" y="5122524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DE60CF4-9A00-A322-A8AB-BC5E6CF5E694}"/>
              </a:ext>
            </a:extLst>
          </p:cNvPr>
          <p:cNvSpPr/>
          <p:nvPr/>
        </p:nvSpPr>
        <p:spPr>
          <a:xfrm>
            <a:off x="4474007" y="3626081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4F54DCB-090D-BF30-5816-DB2C2E9A97FA}"/>
              </a:ext>
            </a:extLst>
          </p:cNvPr>
          <p:cNvSpPr/>
          <p:nvPr/>
        </p:nvSpPr>
        <p:spPr>
          <a:xfrm>
            <a:off x="4474007" y="3857116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2C5B011-5E1C-984A-6A2B-A27EAA986BDE}"/>
              </a:ext>
            </a:extLst>
          </p:cNvPr>
          <p:cNvSpPr/>
          <p:nvPr/>
        </p:nvSpPr>
        <p:spPr>
          <a:xfrm>
            <a:off x="5339938" y="3290377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E89A15A-ACE0-95DD-6C5E-A2CAB89EED36}"/>
              </a:ext>
            </a:extLst>
          </p:cNvPr>
          <p:cNvSpPr/>
          <p:nvPr/>
        </p:nvSpPr>
        <p:spPr>
          <a:xfrm>
            <a:off x="5339938" y="4211923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9B7BC03-4D0E-9DAC-DE4C-ACBE7914F8F2}"/>
              </a:ext>
            </a:extLst>
          </p:cNvPr>
          <p:cNvSpPr/>
          <p:nvPr/>
        </p:nvSpPr>
        <p:spPr>
          <a:xfrm>
            <a:off x="6399814" y="3771961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C5E878-FB61-A5DF-2000-82698E6A4129}"/>
              </a:ext>
            </a:extLst>
          </p:cNvPr>
          <p:cNvSpPr/>
          <p:nvPr/>
        </p:nvSpPr>
        <p:spPr>
          <a:xfrm>
            <a:off x="7628644" y="4736313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CAC7FF-1FAA-F085-3BD6-CDA18A2B5E37}"/>
              </a:ext>
            </a:extLst>
          </p:cNvPr>
          <p:cNvSpPr/>
          <p:nvPr/>
        </p:nvSpPr>
        <p:spPr>
          <a:xfrm>
            <a:off x="8211197" y="4733077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85326CC-06B0-CF41-25BF-08E567B94759}"/>
              </a:ext>
            </a:extLst>
          </p:cNvPr>
          <p:cNvSpPr/>
          <p:nvPr/>
        </p:nvSpPr>
        <p:spPr>
          <a:xfrm>
            <a:off x="8859222" y="4730811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3E0DBA9-E0CC-CC1E-A322-DFA0EB071F77}"/>
              </a:ext>
            </a:extLst>
          </p:cNvPr>
          <p:cNvSpPr/>
          <p:nvPr/>
        </p:nvSpPr>
        <p:spPr>
          <a:xfrm>
            <a:off x="9543719" y="4730811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4094FFD-6449-003D-6325-7B24F9C07E33}"/>
              </a:ext>
            </a:extLst>
          </p:cNvPr>
          <p:cNvSpPr/>
          <p:nvPr/>
        </p:nvSpPr>
        <p:spPr>
          <a:xfrm>
            <a:off x="10212804" y="4733138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DE2643E-0425-54B3-2338-8A3D51634C66}"/>
              </a:ext>
            </a:extLst>
          </p:cNvPr>
          <p:cNvSpPr/>
          <p:nvPr/>
        </p:nvSpPr>
        <p:spPr>
          <a:xfrm>
            <a:off x="5765368" y="5667375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D3C2C68-0B2E-3CB6-6E70-96D68FC92F4D}"/>
              </a:ext>
            </a:extLst>
          </p:cNvPr>
          <p:cNvSpPr/>
          <p:nvPr/>
        </p:nvSpPr>
        <p:spPr>
          <a:xfrm>
            <a:off x="5574868" y="5667375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54A7428-99BF-17EA-9648-974EFDD02B0D}"/>
              </a:ext>
            </a:extLst>
          </p:cNvPr>
          <p:cNvSpPr/>
          <p:nvPr/>
        </p:nvSpPr>
        <p:spPr>
          <a:xfrm>
            <a:off x="5384368" y="5667375"/>
            <a:ext cx="130945" cy="13051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12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1.48148E-6 L 0.00261 0.07894 L 0.36042 0.08148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0.00023 L 0.03021 -0.00139 C 0.0306 0.02477 0.0306 0.05139 0.03086 0.07778 L 0.41237 0.08171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023 L 0.01433 0.00093 L 0.01524 0.07732 L 0.3862 0.0794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069 L 0.09388 0.00023 L 0.09492 -0.12477 L 0.12356 -0.12847 " pathEditMode="relative" ptsTypes="AA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69 L 0.00065 -0.00069 L 0.10768 -0.00023 L 0.10925 -0.12477 L 0.13867 -0.12662 " pathEditMode="relative" ptsTypes="AAAAA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208 L 0.12434 0.00069 L 0.12565 -0.12477 L 0.15377 -0.12708 " pathEditMode="relative" ptsTypes="AAAA">
                                      <p:cBhvr>
                                        <p:cTn id="3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39 L 0.02422 0.00139 L 0.02187 -0.07917 L 0.10781 -0.08056 " pathEditMode="relative" ptsTypes="AA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12214 -0.0009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0.01562 -0.00138 L 0.01484 -0.04259 L 0.03281 -0.04444 " pathEditMode="relative" ptsTypes="AA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139 L 0.01367 -0.00324 C 0.0138 0.01528 0.01393 0.0338 0.01406 0.05232 L 0.03164 0.05301 " pathEditMode="relative" ptsTypes="AA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01953 0.00023 L 0.02083 0.06643 L 0.05403 0.06643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1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161 0.00162 L 0.02083 -0.05347 L 0.05247 -0.05416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16 L 0.04219 -0.00069 L 0.04297 0.13171 L 0.07135 0.13171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139 L 0.02708 -0.000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6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0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0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2.96296E-6 L 0.02981 0.00046 " pathEditMode="relative" ptsTypes="AA">
                                      <p:cBhvr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7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5" presetID="0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16 L 0.03177 -0.00116 " pathEditMode="relative" ptsTypes="AA">
                                      <p:cBhvr>
                                        <p:cTn id="1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8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2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6" presetID="0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024 L 0.02357 0.00023 " pathEditMode="relative" ptsTypes="AA">
                                      <p:cBhvr>
                                        <p:cTn id="1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7" presetID="0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7 L 0.06536 -0.00023 " pathEditMode="relative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8500"/>
                            </p:stCondLst>
                            <p:childTnLst>
                              <p:par>
                                <p:cTn id="160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1" grpId="0" animBg="1"/>
      <p:bldP spid="11" grpId="1" animBg="1"/>
      <p:bldP spid="17" grpId="0" animBg="1"/>
      <p:bldP spid="1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Contreras</dc:creator>
  <cp:lastModifiedBy>Cristian Contreras</cp:lastModifiedBy>
  <cp:revision>1</cp:revision>
  <dcterms:created xsi:type="dcterms:W3CDTF">2024-06-14T14:29:49Z</dcterms:created>
  <dcterms:modified xsi:type="dcterms:W3CDTF">2024-06-14T20:28:33Z</dcterms:modified>
</cp:coreProperties>
</file>