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740DFc3ECgyTavzts3hZzDSEd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26355c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d26355c3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12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Item Recognition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8" name="Google Shape;17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2650" y="1827022"/>
            <a:ext cx="2026524" cy="23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450" y="1833823"/>
            <a:ext cx="2134525" cy="21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38" y="2180178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97626" y="4098080"/>
            <a:ext cx="2793039" cy="275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5425" y="4593401"/>
            <a:ext cx="2359026" cy="17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5851" y="1861078"/>
            <a:ext cx="2026516" cy="229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9100" y="4349375"/>
            <a:ext cx="2185524" cy="21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77324" y="4578180"/>
            <a:ext cx="1727927" cy="172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39887" y="4428880"/>
            <a:ext cx="2026525" cy="2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94" name="Google Shape;19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76"/>
            <a:ext cx="12192000" cy="682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/>
          <p:nvPr/>
        </p:nvSpPr>
        <p:spPr>
          <a:xfrm>
            <a:off x="6625425" y="-33700"/>
            <a:ext cx="20553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692004" y="122650"/>
            <a:ext cx="28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HIR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06" name="Google Shape;206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Davila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del flujo de trabajo y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Cristian Contreras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IoT y fullstack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Ferrera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 Cloud/Desarrollador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infraestructura y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HIR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y Desaparición de Equipos Médicos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Perdido en la Búsqueda Manual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Integrado de Gestión de Equipos Médicos utilizando IoT y una Aplicación Móvil que permita gestionar, rastrear y localizar en tiempo real los equipos médicos dentro de los hospitales.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37776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los equipos médicos en hospitales para mejorar la operatividad y eficiencia en el uso de estos dispositivos.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que permita la localización de los equipos médicos.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39" y="4813582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y móvil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rastreo utilizando IoT, BLE y WiFi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de mapas para rastrear la ubicación de los equipos médicos  en un período de 6 meses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785825" y="2002950"/>
            <a:ext cx="10287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integrará el seguimiento en tiempo casi real de equipos médicos usando sensores y mapas interactivos.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equipos mediante una app móvil.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usuarios mediante una plataforma web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Garantizará la escalabilidad del sistema, adaptándose a diferentes hospitales con distintas necesidades.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Incertidumbre con el desarrollo del hardware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 costo con Supabase y Vercel para la escalabilidad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Limitación en el costo del hardware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821525" y="2397275"/>
            <a:ext cx="10287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 Realizar pruebas de certificación tanto de los productos como de los procesos utilizando buenas prácticas definidas por la industria.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 Gestionar proyectos informáticos, ofreciendo alternativas para la toma de decisiones de acuerdo a los requerimientos de la organización.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C3: Construir modelos de datos para soportar los requerimientos de la organización de acuerdo a un diseño definido y escalable en el tiempo.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g2fd26355c3f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fd26355c3f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50" name="Google Shape;150;g2fd26355c3f_1_11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2fd26355c3f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g2fd26355c3f_1_11"/>
          <p:cNvSpPr txBox="1"/>
          <p:nvPr/>
        </p:nvSpPr>
        <p:spPr>
          <a:xfrm>
            <a:off x="821525" y="2397275"/>
            <a:ext cx="1028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C4: Desarrollar una solución de software utilizando técnicas que permitan sistematizar el proceso de desarrollo y mantenimiento, asegurando el logro de los objetivos.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C5: Comunicarse de forma oral y escrita usando el idioma inglés en situaciones socio-laborales a un nivel elemental en modalidad intensiva, según la tabla de competencias TOEIC y CEFR.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214286"/>
            <a:ext cx="9144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0608"/>
            <a:ext cx="11887199" cy="436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