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27FDh3D+a4PuWN/tJE8KKmQ9h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c6cb758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0c6cb7589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6ec9e503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16ec9e5039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6ec9e503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6ec9e50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6ec9e503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6ec9e50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6ec9e503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6ec9e503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6ec9e5039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6ec9e503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6ec9e5039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6ec9e503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6ec9e5039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6ec9e503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d26355c3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fd26355c3f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11" Type="http://schemas.openxmlformats.org/officeDocument/2006/relationships/image" Target="../media/image14.png"/><Relationship Id="rId10" Type="http://schemas.openxmlformats.org/officeDocument/2006/relationships/image" Target="../media/image12.png"/><Relationship Id="rId9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Healthcare Item Recognition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5" name="Google Shape;175;g30c6cb7589a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30c6cb7589a_0_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cxnSp>
        <p:nvCxnSpPr>
          <p:cNvPr id="177" name="Google Shape;177;g30c6cb7589a_0_6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g30c6cb7589a_0_6"/>
          <p:cNvSpPr txBox="1"/>
          <p:nvPr/>
        </p:nvSpPr>
        <p:spPr>
          <a:xfrm>
            <a:off x="1" y="9929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Actualizado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30c6cb7589a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93300"/>
            <a:ext cx="12191999" cy="399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4" name="Google Shape;184;g316ec9e5039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16ec9e5039_1_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cxnSp>
        <p:nvCxnSpPr>
          <p:cNvPr id="186" name="Google Shape;186;g316ec9e5039_1_5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g316ec9e5039_1_5"/>
          <p:cNvSpPr txBox="1"/>
          <p:nvPr/>
        </p:nvSpPr>
        <p:spPr>
          <a:xfrm>
            <a:off x="1" y="9929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flujo de trabajo acumulado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316ec9e5039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45706"/>
            <a:ext cx="11887197" cy="4024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0" y="777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96" name="Google Shape;196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7" name="Google Shape;19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2650" y="1827022"/>
            <a:ext cx="2026524" cy="234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5450" y="1833823"/>
            <a:ext cx="2134525" cy="218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438" y="2180178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049" y="4098080"/>
            <a:ext cx="2793039" cy="275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05851" y="1861078"/>
            <a:ext cx="2026516" cy="2295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29950" y="4175462"/>
            <a:ext cx="2185524" cy="218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05862" y="4464780"/>
            <a:ext cx="2026525" cy="20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264624" y="4338399"/>
            <a:ext cx="2022576" cy="202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9" name="Google Shape;2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cxnSp>
        <p:nvCxnSpPr>
          <p:cNvPr id="211" name="Google Shape;211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"/>
          <p:cNvSpPr/>
          <p:nvPr/>
        </p:nvSpPr>
        <p:spPr>
          <a:xfrm>
            <a:off x="6625425" y="-33700"/>
            <a:ext cx="2055300" cy="5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4692004" y="122650"/>
            <a:ext cx="280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HIR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5302"/>
            <a:ext cx="11850884" cy="556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222" name="Google Shape;222;p11"/>
          <p:cNvSpPr txBox="1"/>
          <p:nvPr/>
        </p:nvSpPr>
        <p:spPr>
          <a:xfrm rot="254">
            <a:off x="-74232" y="43482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223" name="Google Shape;223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4" name="Google Shape;22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88" y="992900"/>
            <a:ext cx="11515820" cy="586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6ec9e5039_0_1"/>
          <p:cNvSpPr txBox="1"/>
          <p:nvPr>
            <p:ph type="ctrTitle"/>
          </p:nvPr>
        </p:nvSpPr>
        <p:spPr>
          <a:xfrm>
            <a:off x="1524000" y="196341"/>
            <a:ext cx="9144000" cy="69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Funcionamiento ESP32</a:t>
            </a:r>
            <a:endParaRPr/>
          </a:p>
        </p:txBody>
      </p:sp>
      <p:pic>
        <p:nvPicPr>
          <p:cNvPr id="230" name="Google Shape;230;g316ec9e503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1495941"/>
            <a:ext cx="4245275" cy="566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6ec9e5039_0_12"/>
          <p:cNvSpPr txBox="1"/>
          <p:nvPr>
            <p:ph type="ctrTitle"/>
          </p:nvPr>
        </p:nvSpPr>
        <p:spPr>
          <a:xfrm>
            <a:off x="1524000" y="196341"/>
            <a:ext cx="9144000" cy="69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Funcionamiento ESP32</a:t>
            </a:r>
            <a:endParaRPr/>
          </a:p>
        </p:txBody>
      </p:sp>
      <p:pic>
        <p:nvPicPr>
          <p:cNvPr id="236" name="Google Shape;236;g316ec9e503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1495941"/>
            <a:ext cx="4245275" cy="566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6ec9e5039_0_17"/>
          <p:cNvSpPr txBox="1"/>
          <p:nvPr>
            <p:ph type="ctrTitle"/>
          </p:nvPr>
        </p:nvSpPr>
        <p:spPr>
          <a:xfrm>
            <a:off x="1524000" y="196341"/>
            <a:ext cx="9144000" cy="69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Funcionamiento ESP32</a:t>
            </a:r>
            <a:endParaRPr/>
          </a:p>
        </p:txBody>
      </p:sp>
      <p:pic>
        <p:nvPicPr>
          <p:cNvPr id="242" name="Google Shape;242;g316ec9e503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1495941"/>
            <a:ext cx="4242359" cy="566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6ec9e5039_0_22"/>
          <p:cNvSpPr txBox="1"/>
          <p:nvPr>
            <p:ph type="ctrTitle"/>
          </p:nvPr>
        </p:nvSpPr>
        <p:spPr>
          <a:xfrm>
            <a:off x="1524000" y="196341"/>
            <a:ext cx="9144000" cy="69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Funcionamiento ESP32</a:t>
            </a:r>
            <a:endParaRPr/>
          </a:p>
        </p:txBody>
      </p:sp>
      <p:pic>
        <p:nvPicPr>
          <p:cNvPr id="248" name="Google Shape;248;g316ec9e5039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1495941"/>
            <a:ext cx="4243320" cy="5666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6ec9e5039_0_27"/>
          <p:cNvSpPr txBox="1"/>
          <p:nvPr>
            <p:ph type="ctrTitle"/>
          </p:nvPr>
        </p:nvSpPr>
        <p:spPr>
          <a:xfrm>
            <a:off x="1524000" y="196341"/>
            <a:ext cx="9144000" cy="69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Funcionamiento ESP32</a:t>
            </a:r>
            <a:endParaRPr/>
          </a:p>
        </p:txBody>
      </p:sp>
      <p:pic>
        <p:nvPicPr>
          <p:cNvPr id="254" name="Google Shape;254;g316ec9e5039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1495941"/>
            <a:ext cx="4245275" cy="566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Davila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Master/Desarrollador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Gestión del flujo de trabajo y desarrollo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Cristian Contreras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IoT y fullstack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Alejandro Ferrera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Arquitecto Cloud/Desarrollador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Gestión de infraestructura y desarrollo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HIR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6ec9e5039_0_32"/>
          <p:cNvSpPr txBox="1"/>
          <p:nvPr>
            <p:ph type="ctrTitle"/>
          </p:nvPr>
        </p:nvSpPr>
        <p:spPr>
          <a:xfrm>
            <a:off x="1524000" y="196341"/>
            <a:ext cx="9144000" cy="69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Funcionamiento ESP32</a:t>
            </a:r>
            <a:endParaRPr/>
          </a:p>
        </p:txBody>
      </p:sp>
      <p:pic>
        <p:nvPicPr>
          <p:cNvPr id="260" name="Google Shape;260;g316ec9e5039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1495941"/>
            <a:ext cx="4245275" cy="566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65" name="Google Shape;2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2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3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77" name="Google Shape;2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4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83" name="Google Shape;2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5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Pérdida y Desaparición de Equipos Médicos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Perdido en la Búsqueda Manual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Integrado de Gestión de Equipos Médicos utilizando IoT y una Aplicación Móvil que permita gestionar, rastrear y localizar en tiempo real los equipos médicos dentro de los hospitales.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77780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-24" y="30191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1434071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la gestión del uso de los equipos médicos en hospitales para mejorar la operatividad y eficiencia en el uso de estos dispositivos.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50" y="3665645"/>
            <a:ext cx="10962900" cy="27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la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equipos médicos en instituciones de salud para los trabajadores.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Ubicar los equipos médicos en tiempo casi real.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ermitir a los administradores del centro médico comunicar a los trabajadores actualizaciones y modificaciones de estado de los equipos médicos.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pic>
        <p:nvPicPr>
          <p:cNvPr descr="EscuelaIT Duoc UC - Escuela de Informática y Telecomunicaciones Duoc UC - Duoc  UC | LinkedIn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785825" y="2002950"/>
            <a:ext cx="102870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integrará el seguimiento en tiempo casi real de equipos médicos usando sensores y mapas interactivos.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Permitirá usar, reportar y obtener información de equipos mediante una aplicación web progresiva.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Permitirá la gestión de equipos mediante una plataforma web.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Permitirá la gestión de usuarios mediante una plataforma web.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Garantizará la escalabilidad del sistema, adaptándose a diferentes hospitales con distintas necesidades.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 costo con Supabase y Vercel para la escalabilidad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Limitación en el costo del hardware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de carrera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6"/>
          <p:cNvSpPr txBox="1"/>
          <p:nvPr/>
        </p:nvSpPr>
        <p:spPr>
          <a:xfrm>
            <a:off x="821525" y="2397275"/>
            <a:ext cx="10287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C1: Realizar pruebas de certificación tanto de los productos como de los procesos utilizando buenas prácticas definidas por la industria.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C2: Gestionar proyectos informáticos, ofreciendo alternativas para la toma de decisiones de acuerdo a los requerimientos de la organización.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C3: Construir modelos de datos para soportar los requerimientos de la organización de acuerdo a un diseño definido y escalable en el tiempo.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8" name="Google Shape;148;g2fd26355c3f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fd26355c3f_1_1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50" name="Google Shape;150;g2fd26355c3f_1_11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de carrera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g2fd26355c3f_1_1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g2fd26355c3f_1_11"/>
          <p:cNvSpPr txBox="1"/>
          <p:nvPr/>
        </p:nvSpPr>
        <p:spPr>
          <a:xfrm>
            <a:off x="821525" y="2397275"/>
            <a:ext cx="10287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C4: Desarrollar una solución de software utilizando técnicas que permitan sistematizar el proceso de desarrollo y mantenimiento, asegurando el logro de los objetivos.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C5: Comunicarse de forma oral y escrita usando el idioma inglés en situaciones socio-laborales a un nivel elemental en modalidad intensiva, según la tabla de competencias TOEIC y CEFR.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1" name="Google Shape;1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2214286"/>
            <a:ext cx="91440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cxnSp>
        <p:nvCxnSpPr>
          <p:cNvPr id="168" name="Google Shape;16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00608"/>
            <a:ext cx="11887199" cy="436001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