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ZJjIMOHT3luzH+gtJN6bIv5Z2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c6cb758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0c6cb7589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6cb758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c6cb7589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d26355c3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fd26355c3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11" Type="http://schemas.openxmlformats.org/officeDocument/2006/relationships/image" Target="../media/image12.png"/><Relationship Id="rId10" Type="http://schemas.openxmlformats.org/officeDocument/2006/relationships/image" Target="../media/image14.png"/><Relationship Id="rId12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Item Recognition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77" name="Google Shape;17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0608"/>
            <a:ext cx="11887199" cy="436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g30c6cb7589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0c6cb7589a_0_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86" name="Google Shape;186;g30c6cb7589a_0_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g30c6cb7589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00856"/>
            <a:ext cx="11887201" cy="4148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0c6cb7589a_0_6"/>
          <p:cNvSpPr txBox="1"/>
          <p:nvPr/>
        </p:nvSpPr>
        <p:spPr>
          <a:xfrm>
            <a:off x="1" y="992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Actualizado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6" name="Google Shape;19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7" name="Google Shape;19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2650" y="1827022"/>
            <a:ext cx="2026524" cy="234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450" y="1833823"/>
            <a:ext cx="2134525" cy="218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38" y="2180178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97626" y="4098080"/>
            <a:ext cx="2793039" cy="275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5425" y="4593401"/>
            <a:ext cx="2359026" cy="17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5851" y="1861078"/>
            <a:ext cx="2026516" cy="229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9100" y="4349375"/>
            <a:ext cx="2185524" cy="218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277324" y="4578180"/>
            <a:ext cx="1727927" cy="172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39887" y="4428880"/>
            <a:ext cx="2026525" cy="2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212" name="Google Shape;21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76"/>
            <a:ext cx="12192000" cy="6822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/>
          <p:nvPr/>
        </p:nvSpPr>
        <p:spPr>
          <a:xfrm>
            <a:off x="6625425" y="-33700"/>
            <a:ext cx="20553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4692004" y="122650"/>
            <a:ext cx="28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HIR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0" y="4347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24" name="Google Shape;224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5" name="Google Shape;22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88" y="992900"/>
            <a:ext cx="11515820" cy="586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0" name="Google Shape;2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6" name="Google Shape;2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8" name="Google Shape;2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Davila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Master/Desarrollador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del flujo de trabajo y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Cristian Contreras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IoT y fullstack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Alejandro Ferrera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Arquitecto Cloud/Desarrollador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infraestructura y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HIR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y Desaparición de Equipos Médicos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Perdido en la Búsqueda Manual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Integrado de Gestión de Equipos Médicos utilizando IoT y una Aplicación Móvil que permita gestionar, rastrear y localizar en tiempo real los equipos médicos dentro de los hospitales.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777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-24" y="30191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14340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los equipos médicos en hospitales para mejorar la operatividad y eficiencia en el uso de estos dispositivos.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que permita la localización de los equipos médicos.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50" y="3665645"/>
            <a:ext cx="10962900" cy="27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interfaces para dispositivos móviles (Expo) y web (Next.js) que permitan gestionar la ubicación y estado de equipos médicos en tiempo real. Se medirá el progreso mediante la creación de repositorios separados y la implementación del 100% de las funcionalidades dentro de 10 semanas.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rastreo que permita visualizar equipos médicos en mapas, con una precisión mínima del 90%, y pruebas piloto en la sede de Duoc Antonio Varas. El sistema deberá estar funcional en al menos dos puertas y un equipo médico en un plazo de 10 semanas.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g30c6cb7589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0c6cb7589a_0_1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32" name="Google Shape;132;g30c6cb7589a_0_1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g30c6cb7589a_0_19"/>
          <p:cNvSpPr txBox="1"/>
          <p:nvPr/>
        </p:nvSpPr>
        <p:spPr>
          <a:xfrm>
            <a:off x="1" y="11421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0c6cb7589a_0_19"/>
          <p:cNvSpPr/>
          <p:nvPr/>
        </p:nvSpPr>
        <p:spPr>
          <a:xfrm>
            <a:off x="614550" y="2591845"/>
            <a:ext cx="10962900" cy="272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visualización interactiva de mapas que cubra al menos el 80% de las áreas designadas en la Torre Varas del Duoc. Este sistema permitirá ubicar rápidamente los equipos médicos, con un plazo de 10 semanas para su desarrollo completo.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unitarias para asegurar que el 70% de las funcionalidades clave de la aplicación web y móvil funcionen correctamente. Se utilizarán frameworks como Jest y las pruebas se completarán en un plazo de 6 semanas antes de la fase de integración.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pic>
        <p:nvPicPr>
          <p:cNvPr descr="EscuelaIT Duoc UC - Escuela de Informática y Telecomunicaciones Duoc UC - Duoc  UC | LinkedIn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cxnSp>
        <p:nvCxnSpPr>
          <p:cNvPr id="142" name="Google Shape;14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5"/>
          <p:cNvSpPr txBox="1"/>
          <p:nvPr/>
        </p:nvSpPr>
        <p:spPr>
          <a:xfrm>
            <a:off x="785825" y="2002950"/>
            <a:ext cx="10287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integrará el seguimiento en tiempo casi real de equipos médicos usando sensores y mapas interactivos.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equipos mediante una app móvil.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Permitirá la gestión de usuarios mediante una plataforma web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Garantizará la escalabilidad del sistema, adaptándose a diferentes hospitales con distintas necesidades.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 costo con Supabase y Vercel para la escalabilidad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Limitación en el costo del hardware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6"/>
          <p:cNvSpPr txBox="1"/>
          <p:nvPr/>
        </p:nvSpPr>
        <p:spPr>
          <a:xfrm>
            <a:off x="821525" y="2397275"/>
            <a:ext cx="10287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 Realizar pruebas de certificación tanto de los productos como de los procesos utilizando buenas prácticas definidas por la industria.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 Gestionar proyectos informáticos, ofreciendo alternativas para la toma de decisiones de acuerdo a los requerimientos de la organización.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C3: Construir modelos de datos para soportar los requerimientos de la organización de acuerdo a un diseño definido y escalable en el tiempo.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g2fd26355c3f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fd26355c3f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59" name="Google Shape;159;g2fd26355c3f_1_11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2fd26355c3f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g2fd26355c3f_1_11"/>
          <p:cNvSpPr txBox="1"/>
          <p:nvPr/>
        </p:nvSpPr>
        <p:spPr>
          <a:xfrm>
            <a:off x="821525" y="2397275"/>
            <a:ext cx="1028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C4: Desarrollar una solución de software utilizando técnicas que permitan sistematizar el proceso de desarrollo y mantenimiento, asegurando el logro de los objetivos.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C5: Comunicarse de forma oral y escrita usando el idioma inglés en situaciones socio-laborales a un nivel elemental en modalidad intensiva, según la tabla de competencias TOEIC y CEFR.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“HIR”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2214286"/>
            <a:ext cx="91440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