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35" name="Shape 35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If , elif, and else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Spaces in an IF  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Notice the 4 spaces (or 4 blocks </a:t>
            </a:r>
            <a:r>
              <a:rPr lang="en"/>
              <a:t>[]</a:t>
            </a:r>
            <a:r>
              <a:rPr lang="en"/>
              <a:t> 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does it mean?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happens when age = 14 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65850" x="632075"/>
            <a:ext cy="1563950" cx="787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Code Blocks (Group of Code)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152125" x="8002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Notices the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spaces for each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color.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Each color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is a group of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code.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3203800"/>
            <a:ext cy="3493000" cx="59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Coding Example 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looks odd about the statement above?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will happen when we run it?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42450" x="457208"/>
            <a:ext cy="1332799" cx="1058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Coding Example (Continued)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ERROR! Unexpected indent.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does it mean?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33975" x="457210"/>
            <a:ext cy="2340274" cx="11577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Coding Examples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does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this code do?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/>
              <a:t>elif?</a:t>
            </a:r>
            <a:r>
              <a:rPr lang="en"/>
              <a:t> what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does that do?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1175" x="3206225"/>
            <a:ext cy="3310449" cx="63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Turtle Exercise!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32100" x="3483425"/>
            <a:ext cy="2177150" cx="21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