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878077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d878077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8780779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8780779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8cdf1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8cdf1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872303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d872303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8cdf1d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8cdf1d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ger.de/api/v2/exerciseinfo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Tracker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Farhan Shahbaz and Dagmawi Demess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 Application helps </a:t>
            </a:r>
            <a:r>
              <a:rPr lang="en"/>
              <a:t>match</a:t>
            </a:r>
            <a:r>
              <a:rPr lang="en"/>
              <a:t> personal trainer with a list of clients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each workout session, the trainer can also chose a workout they want to </a:t>
            </a:r>
            <a:r>
              <a:rPr lang="en"/>
              <a:t>perform for either one or many clients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Application provides data for various workouts available using the wger API and search to get details on a specific workout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https://wger.de/api/v2/exerciseinfo/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000" y="3132625"/>
            <a:ext cx="3416250" cy="17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3224900"/>
            <a:ext cx="2877900" cy="19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0" y="3143250"/>
            <a:ext cx="34963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113" y="34004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9000" y="1394837"/>
            <a:ext cx="17353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700" y="1354013"/>
            <a:ext cx="4422300" cy="1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81100"/>
            <a:ext cx="7309875" cy="34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authentication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Adding Gym locations that shows specific trainers for specific workouts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Adding Google 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195650" y="165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