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3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5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0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5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6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2AFC729-22AE-4925-8974-753CAAA1877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9A3D0BE-B6EC-49B6-AA0A-9029CE62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1E16-EF4F-4F61-A313-3870709B6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Song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293FA-9D61-4737-818F-756F50728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Kieran Hsieh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6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94D5-2727-4815-820E-1A78E9ED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48B0-6C40-4A21-8746-91B29CB6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application for finding new songs</a:t>
            </a:r>
          </a:p>
          <a:p>
            <a:r>
              <a:rPr lang="en-US" dirty="0"/>
              <a:t>Base recommendations off your recent top tracks and artists</a:t>
            </a:r>
          </a:p>
          <a:p>
            <a:r>
              <a:rPr lang="en-US" dirty="0"/>
              <a:t>Ability to refresh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5403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DF5B-64D9-4126-B5DE-A2FD95C5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1032" name="Picture 8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A4B4B745-FF2C-4F16-8FDF-4CFF435B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1"/>
            <a:ext cx="32471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599EA86-5C20-4EA0-A392-325D1EC89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144281"/>
            <a:ext cx="3247159" cy="8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6110A2A-78DC-43A8-9A49-29FECA90D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59" y="4343401"/>
            <a:ext cx="4265729" cy="299237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3E5878-0A2D-46EE-8E65-EE8B08E76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5" y="1500983"/>
            <a:ext cx="3638208" cy="2425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A707AF-3CDD-4064-908B-E860024B2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26" y="-490538"/>
            <a:ext cx="3810000" cy="3286125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84646BD-81DC-47EE-8A0D-0D91E32F7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4" y="4144281"/>
            <a:ext cx="2184003" cy="2184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FF3ADB-3A07-4EA6-8C49-B33D14104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81" y="1495427"/>
            <a:ext cx="4534991" cy="2847974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C33656A7-87DE-4307-A3CF-2C6BA3C25D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14" y="3760836"/>
            <a:ext cx="4534991" cy="243917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167AF0F-AFFD-44BC-8149-D3314BE81D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86" y="162394"/>
            <a:ext cx="3311467" cy="9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762C-7A57-4039-9256-48E77E14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79AA-352E-4C0F-96F8-F2B04D91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http://localhost:8080/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FA89-6DF2-4128-8B37-D1252EC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CA3C-E53A-4F5B-A093-2E2B35F1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playlist button</a:t>
            </a:r>
          </a:p>
          <a:p>
            <a:r>
              <a:rPr lang="en-US" dirty="0"/>
              <a:t>Get recommendations based off one playlist</a:t>
            </a:r>
          </a:p>
          <a:p>
            <a:r>
              <a:rPr lang="en-US" dirty="0"/>
              <a:t>Add recommendation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596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F439-DC96-431B-9784-4DDF7B92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5299-267D-4904-863D-483F212C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</TotalTime>
  <Words>53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Spotify Song Recommender</vt:lpstr>
      <vt:lpstr>Project Description</vt:lpstr>
      <vt:lpstr>Technologies Used</vt:lpstr>
      <vt:lpstr>Demo</vt:lpstr>
      <vt:lpstr>Next Steps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Song Recommender</dc:title>
  <dc:creator>Hsieh, Kieran T</dc:creator>
  <cp:lastModifiedBy>Hsieh, Kieran T</cp:lastModifiedBy>
  <cp:revision>2</cp:revision>
  <dcterms:created xsi:type="dcterms:W3CDTF">2021-09-02T19:41:39Z</dcterms:created>
  <dcterms:modified xsi:type="dcterms:W3CDTF">2021-09-02T20:05:09Z</dcterms:modified>
</cp:coreProperties>
</file>