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70681-05B6-4EFD-ADF8-DA03FD2B7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4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ADCD36-1FE8-47B7-B34D-72EE6AA5A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Pokémon Team Battles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95D0-8982-4813-A700-5B228D96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Joe McAdams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74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8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85E479-B742-40CC-92BE-AFDF78AD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56E5E914-9A8F-4098-B0DE-7F7ED998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756" y="2384474"/>
            <a:ext cx="4987488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Spring-boot  REST Web Application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Makes use of </a:t>
            </a:r>
            <a:r>
              <a:rPr lang="en-US" sz="1800" dirty="0" err="1"/>
              <a:t>PokéAPI</a:t>
            </a: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Search for any of the 386 Pokémon by name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Create a Pokémon team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Battle any two created teams based on total statistics</a:t>
            </a:r>
          </a:p>
        </p:txBody>
      </p:sp>
      <p:pic>
        <p:nvPicPr>
          <p:cNvPr id="8" name="Picture Placeholder 7" descr="A yellow cartoon character&#10;&#10;Description automatically generated with medium confidence">
            <a:extLst>
              <a:ext uri="{FF2B5EF4-FFF2-40B4-BE49-F238E27FC236}">
                <a16:creationId xmlns:a16="http://schemas.microsoft.com/office/drawing/2014/main" id="{54DB7514-8483-467A-A325-CC3D7807B5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2329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8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0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6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Top left">
            <a:extLst>
              <a:ext uri="{FF2B5EF4-FFF2-40B4-BE49-F238E27FC236}">
                <a16:creationId xmlns:a16="http://schemas.microsoft.com/office/drawing/2014/main" id="{2D1F97CE-E23C-4348-9E46-583498D1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5C7B1A-7B35-41BA-9162-2B455934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FB1BC6-D935-4059-9200-44B5366A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FB8EA5-353B-41A4-99C3-34950E9B4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252A9A-D7CD-4836-A57E-8FA48DFD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53FDDAF-2C8B-4D60-BACF-331F10B66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24B05D-50BB-49CE-9B0B-C58E338C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92FC56-1D05-41C3-9F0A-9BE19A38D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F138DF-321C-4962-8230-81CACECB0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FB42F-77AA-44EB-84D1-23A87883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616928"/>
          </a:xfrm>
        </p:spPr>
        <p:txBody>
          <a:bodyPr anchor="ctr"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F39-3E04-4EF0-9A91-79062A24DF8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47489" y="673829"/>
            <a:ext cx="4977905" cy="26163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Java</a:t>
            </a:r>
          </a:p>
          <a:p>
            <a:r>
              <a:rPr lang="en-US" sz="1800" dirty="0"/>
              <a:t>Spring-boot Web</a:t>
            </a:r>
          </a:p>
          <a:p>
            <a:r>
              <a:rPr lang="en-US" sz="1800" dirty="0" err="1"/>
              <a:t>Thymeleaf</a:t>
            </a:r>
            <a:endParaRPr lang="en-US" sz="1800" dirty="0"/>
          </a:p>
          <a:p>
            <a:r>
              <a:rPr lang="en-US" sz="1800" dirty="0"/>
              <a:t>MySQL Server</a:t>
            </a:r>
          </a:p>
          <a:p>
            <a:r>
              <a:rPr lang="en-US" sz="1800" dirty="0"/>
              <a:t>Rest Template</a:t>
            </a:r>
          </a:p>
          <a:p>
            <a:r>
              <a:rPr lang="en-US" sz="1800" dirty="0"/>
              <a:t>CSS, HTML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A5C8A-7605-4767-A9C6-61196100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9" y="3807193"/>
            <a:ext cx="1800133" cy="1804644"/>
          </a:xfrm>
          <a:prstGeom prst="rect">
            <a:avLst/>
          </a:prstGeom>
        </p:spPr>
      </p:pic>
      <p:pic>
        <p:nvPicPr>
          <p:cNvPr id="6" name="Picture Placeholder 5" descr="Logo&#10;&#10;Description automatically generated">
            <a:extLst>
              <a:ext uri="{FF2B5EF4-FFF2-40B4-BE49-F238E27FC236}">
                <a16:creationId xmlns:a16="http://schemas.microsoft.com/office/drawing/2014/main" id="{34C5FF79-822D-47FB-B656-CF197558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60" y="3815207"/>
            <a:ext cx="1820672" cy="1820672"/>
          </a:xfrm>
          <a:prstGeom prst="rect">
            <a:avLst/>
          </a:prstGeom>
        </p:spPr>
      </p:pic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078CE671-AEC6-4DA5-B286-5822B8F0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8021CF9C-B8DA-49A3-97F2-024109E6C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31D8CB0-3CF6-4AB5-ADE1-D17583F31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B7B8559-B2C5-4F79-AC75-D73CD889DB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58B6E3E-1971-4098-816C-0F71B18A7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F957C8-F96A-46C2-915F-0CBA11047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A1B755F-5A5A-4755-9171-910EF4F07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A697181-60A3-4B61-A9C9-7C77317CE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A680608-ADC4-41FB-B4D6-45CFE08A9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BF5767-5E3B-4B6B-96D4-8F3873490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1324382-519C-4236-B267-43B990689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7" y="3967627"/>
            <a:ext cx="3179736" cy="149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CCAE5-B9BD-4AFD-9378-2744071E8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33" y="4265312"/>
            <a:ext cx="2799572" cy="720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F243C-2963-4DFE-9503-9E927E9B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173" y="3327767"/>
            <a:ext cx="10296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168D-7BB3-47FC-9ACD-AD6ECBD2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90" y="380340"/>
            <a:ext cx="10515600" cy="6097320"/>
          </a:xfrm>
        </p:spPr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79548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F1B8-CD1E-434A-A980-172114F8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28A7-B500-483A-990E-CBCDFA69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fleshed out battles with rounds, moves, abilities</a:t>
            </a:r>
          </a:p>
          <a:p>
            <a:r>
              <a:rPr lang="en-US" dirty="0"/>
              <a:t>Individual battles</a:t>
            </a:r>
          </a:p>
          <a:p>
            <a:r>
              <a:rPr lang="en-US" dirty="0"/>
              <a:t>More Pokémon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538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22CF-1D5D-4F0A-AB2F-75CF1ED7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309" y="2766218"/>
            <a:ext cx="10515600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269333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C30"/>
      </a:dk2>
      <a:lt2>
        <a:srgbClr val="F3F0F1"/>
      </a:lt2>
      <a:accent1>
        <a:srgbClr val="20B695"/>
      </a:accent1>
      <a:accent2>
        <a:srgbClr val="17B0D5"/>
      </a:accent2>
      <a:accent3>
        <a:srgbClr val="2973E7"/>
      </a:accent3>
      <a:accent4>
        <a:srgbClr val="423DDC"/>
      </a:accent4>
      <a:accent5>
        <a:srgbClr val="7E29E7"/>
      </a:accent5>
      <a:accent6>
        <a:srgbClr val="BB17D5"/>
      </a:accent6>
      <a:hlink>
        <a:srgbClr val="BF3F5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</TotalTime>
  <Words>75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Pokémon Team Battles</vt:lpstr>
      <vt:lpstr>Project Overview</vt:lpstr>
      <vt:lpstr>Technologies</vt:lpstr>
      <vt:lpstr>DEMO!</vt:lpstr>
      <vt:lpstr>Future Improvements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Teams</dc:title>
  <dc:creator>Joe McAdams</dc:creator>
  <cp:lastModifiedBy>Joe McAdams</cp:lastModifiedBy>
  <cp:revision>4</cp:revision>
  <dcterms:created xsi:type="dcterms:W3CDTF">2021-09-02T14:20:34Z</dcterms:created>
  <dcterms:modified xsi:type="dcterms:W3CDTF">2021-09-02T17:59:21Z</dcterms:modified>
</cp:coreProperties>
</file>