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03-Sep-21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03-Sep-21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03-Sep-21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03-Sep-21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03-Sep-21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03-Sep-21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03-Sep-21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03-Sep-21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03-Sep-21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localhost:808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3" descr="Abstract gray geometric shine and layer elements with diagonal lines texture">
            <a:extLst>
              <a:ext uri="{FF2B5EF4-FFF2-40B4-BE49-F238E27FC236}">
                <a16:creationId xmlns:a16="http://schemas.microsoft.com/office/drawing/2014/main" id="{DE1FFD8E-7DEC-4761-BA4B-B317800D8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310" r="-1" b="7328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272063-48F1-4004-B480-090956EDE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Music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B60B1-4D4C-4D95-9F47-51133B2A2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 Steven Nguyen</a:t>
            </a:r>
          </a:p>
        </p:txBody>
      </p:sp>
    </p:spTree>
    <p:extLst>
      <p:ext uri="{BB962C8B-B14F-4D97-AF65-F5344CB8AC3E}">
        <p14:creationId xmlns:p14="http://schemas.microsoft.com/office/powerpoint/2010/main" val="98302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F1CD-E215-4B54-B86B-A785F7F0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5631-D508-4686-A057-DB74E67F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to search music by lyrics</a:t>
            </a:r>
          </a:p>
          <a:p>
            <a:r>
              <a:rPr lang="en-US" dirty="0"/>
              <a:t>Users may save songs that they like</a:t>
            </a:r>
          </a:p>
        </p:txBody>
      </p:sp>
    </p:spTree>
    <p:extLst>
      <p:ext uri="{BB962C8B-B14F-4D97-AF65-F5344CB8AC3E}">
        <p14:creationId xmlns:p14="http://schemas.microsoft.com/office/powerpoint/2010/main" val="148769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764A-9A7F-45DE-8A1B-FB08A5AB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09F0B18-C477-4537-9DE8-1D5444B99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3" b="27270"/>
          <a:stretch/>
        </p:blipFill>
        <p:spPr>
          <a:xfrm>
            <a:off x="458694" y="1691323"/>
            <a:ext cx="2964976" cy="782437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D4F6AAE-B857-40D9-A85B-E40180C3C7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1" r="27342"/>
          <a:stretch/>
        </p:blipFill>
        <p:spPr>
          <a:xfrm>
            <a:off x="458694" y="2732782"/>
            <a:ext cx="1427584" cy="213308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C64DC9-2B70-457E-8200-5A1C1DB1D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5718" y="2732782"/>
            <a:ext cx="2823482" cy="724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FB270-BA87-4ED7-B726-12B790808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718" y="3716348"/>
            <a:ext cx="2843223" cy="7824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8EBA44-A184-448E-8C8C-107EB2D1A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59" y="1761095"/>
            <a:ext cx="2964976" cy="7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E04E3D49-2743-4010-B957-76936EBEC9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65" y="2775959"/>
            <a:ext cx="1722826" cy="1722826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07B5F5D6-8E4A-4814-B509-3BC7134733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81" y="1195962"/>
            <a:ext cx="1899092" cy="189909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0056C6F-678B-47F1-9A27-2A4CA8FE19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91" y="3429000"/>
            <a:ext cx="1737272" cy="17372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07E5E6-93FB-484A-B8A9-FA9AD1298B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286" y="1529908"/>
            <a:ext cx="1899092" cy="18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2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5368-1B60-4D49-9031-B16E2F3A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6013B-94FC-4440-8433-D103A300CE39}"/>
              </a:ext>
            </a:extLst>
          </p:cNvPr>
          <p:cNvSpPr txBox="1"/>
          <p:nvPr/>
        </p:nvSpPr>
        <p:spPr>
          <a:xfrm>
            <a:off x="458694" y="6131297"/>
            <a:ext cx="1128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Make sure the server is running 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1D58C-A530-46F6-9727-910C41CB0F2F}"/>
              </a:ext>
            </a:extLst>
          </p:cNvPr>
          <p:cNvSpPr txBox="1"/>
          <p:nvPr/>
        </p:nvSpPr>
        <p:spPr>
          <a:xfrm>
            <a:off x="8170877" y="5761965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Hey,</a:t>
            </a:r>
          </a:p>
        </p:txBody>
      </p:sp>
    </p:spTree>
    <p:extLst>
      <p:ext uri="{BB962C8B-B14F-4D97-AF65-F5344CB8AC3E}">
        <p14:creationId xmlns:p14="http://schemas.microsoft.com/office/powerpoint/2010/main" val="42345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2523-7F39-47AC-9DFC-BABD51F2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55CF-33A2-4E99-A678-8818E77D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  <a:p>
            <a:r>
              <a:rPr lang="en-US" dirty="0"/>
              <a:t>Social Media share buttons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3EDE1-8422-4E3F-A025-8431E79D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457" y="1691323"/>
            <a:ext cx="46679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C1C7-DE58-4262-B886-99118EBC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7370687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Sabon Next LT</vt:lpstr>
      <vt:lpstr>DappledVTI</vt:lpstr>
      <vt:lpstr>Music Search</vt:lpstr>
      <vt:lpstr>About</vt:lpstr>
      <vt:lpstr>Technologies</vt:lpstr>
      <vt:lpstr>Demo</vt:lpstr>
      <vt:lpstr>2.0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Search</dc:title>
  <dc:creator>Steve</dc:creator>
  <cp:lastModifiedBy>Steve</cp:lastModifiedBy>
  <cp:revision>2</cp:revision>
  <dcterms:created xsi:type="dcterms:W3CDTF">2021-09-03T06:20:53Z</dcterms:created>
  <dcterms:modified xsi:type="dcterms:W3CDTF">2021-09-03T06:47:21Z</dcterms:modified>
</cp:coreProperties>
</file>