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60" r:id="rId2"/>
    <p:sldId id="256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8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547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09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3554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548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958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127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714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583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84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5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197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839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9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0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829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3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CC251C-B1F1-41AB-A2C2-7B446A9D3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5" b="2263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21CB8282-44AF-40D0-A7E2-03734788D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5" name="Rounded Rectangle 8">
            <a:extLst>
              <a:ext uri="{FF2B5EF4-FFF2-40B4-BE49-F238E27FC236}">
                <a16:creationId xmlns:a16="http://schemas.microsoft.com/office/drawing/2014/main" id="{D77CF7D5-36A3-4ED3-AE46-77E42D2AA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038226" y="819150"/>
            <a:ext cx="10037605" cy="4972049"/>
          </a:xfrm>
          <a:prstGeom prst="roundRect">
            <a:avLst>
              <a:gd name="adj" fmla="val 4333"/>
            </a:avLst>
          </a:prstGeom>
          <a:solidFill>
            <a:schemeClr val="bg1">
              <a:alpha val="75000"/>
            </a:schemeClr>
          </a:solidFill>
          <a:ln w="82550">
            <a:solidFill>
              <a:srgbClr val="EAEAEA"/>
            </a:solidFill>
          </a:ln>
          <a:scene3d>
            <a:camera prst="orthographicFront"/>
            <a:lightRig rig="threePt" dir="t"/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3597A2-6E57-44E1-A849-C7385CCD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3" y="2673315"/>
            <a:ext cx="9499092" cy="12637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highlight>
                  <a:srgbClr val="008080"/>
                </a:highlight>
              </a:rPr>
              <a:t>Meal Planner Application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DDCD2E-C086-4A9F-85A1-9162E9970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65745" y="2832293"/>
            <a:ext cx="9346692" cy="309073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- FINAL PROJECT  </a:t>
            </a:r>
          </a:p>
          <a:p>
            <a:pPr algn="l"/>
            <a:r>
              <a:rPr lang="en-US" dirty="0"/>
              <a:t>  PRESENTED BY</a:t>
            </a:r>
          </a:p>
          <a:p>
            <a:pPr algn="l"/>
            <a:r>
              <a:rPr lang="en-US" dirty="0"/>
              <a:t>  Aishwarya v</a:t>
            </a:r>
          </a:p>
        </p:txBody>
      </p:sp>
    </p:spTree>
    <p:extLst>
      <p:ext uri="{BB962C8B-B14F-4D97-AF65-F5344CB8AC3E}">
        <p14:creationId xmlns:p14="http://schemas.microsoft.com/office/powerpoint/2010/main" val="432912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EEB192A-8443-482C-AFF6-77DB793E2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balls in mid-air">
            <a:extLst>
              <a:ext uri="{FF2B5EF4-FFF2-40B4-BE49-F238E27FC236}">
                <a16:creationId xmlns:a16="http://schemas.microsoft.com/office/drawing/2014/main" id="{B958727E-945B-40D2-AC13-DB9F7E7419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</a:blip>
          <a:srcRect t="7347" b="8343"/>
          <a:stretch/>
        </p:blipFill>
        <p:spPr>
          <a:xfrm>
            <a:off x="20" y="-3278"/>
            <a:ext cx="12191980" cy="68612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7CE03F7-0B3E-496D-9B90-C00E185FB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B606E-841F-4E25-9372-EA8626B7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600" dirty="0">
                <a:highlight>
                  <a:srgbClr val="008000"/>
                </a:highlight>
              </a:rPr>
            </a:br>
            <a:r>
              <a:rPr lang="en-US" sz="3600" dirty="0">
                <a:highlight>
                  <a:srgbClr val="008080"/>
                </a:highlight>
              </a:rPr>
              <a:t>Overview of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DCAD6-07A8-4997-9886-A744D0148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74" y="2367092"/>
            <a:ext cx="10363826" cy="342410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The purpose of the Meal Planner application is to create and maintain a database of Users Meal plan.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If the user wants to edit or update his calorie requirement for that day or choose another calorie intake recipes can click on start planning. The browser will display a collection of recipes and healthscore from the spoonacular api on the web.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Once the user finds recipes they want as per their calorie requirement in their meal planner, the user can print those recipes and save it.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DF0C29-509D-4951-A490-0DC6326CF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81916"/>
            <a:ext cx="12198069" cy="89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53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F3A8575D-CE97-43EB-9923-C3D54629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24212BD-3E54-4744-B72A-BF60FDF21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DABEFCB-0898-453F-A0D3-637F6C4C1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2">
            <a:extLst>
              <a:ext uri="{FF2B5EF4-FFF2-40B4-BE49-F238E27FC236}">
                <a16:creationId xmlns:a16="http://schemas.microsoft.com/office/drawing/2014/main" id="{F6742038-277A-41FB-9BF8-BD6B7146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Logo, company name&#10;&#10;Description automatically generated">
            <a:extLst>
              <a:ext uri="{FF2B5EF4-FFF2-40B4-BE49-F238E27FC236}">
                <a16:creationId xmlns:a16="http://schemas.microsoft.com/office/drawing/2014/main" id="{95546C44-E362-4BBC-90FE-B25B9F3797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82" r="7421" b="-5"/>
          <a:stretch/>
        </p:blipFill>
        <p:spPr>
          <a:xfrm>
            <a:off x="2" y="10"/>
            <a:ext cx="2470174" cy="342898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978732A-66D8-4D43-9DCB-C83D3C9C9C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95" r="23639" b="-1"/>
          <a:stretch/>
        </p:blipFill>
        <p:spPr>
          <a:xfrm>
            <a:off x="4974669" y="-38490"/>
            <a:ext cx="2504489" cy="3421724"/>
          </a:xfrm>
          <a:prstGeom prst="rect">
            <a:avLst/>
          </a:prstGeom>
        </p:spPr>
      </p:pic>
      <p:pic>
        <p:nvPicPr>
          <p:cNvPr id="2052" name="Picture 4" descr="Oracle MySQL | LinkedIn">
            <a:extLst>
              <a:ext uri="{FF2B5EF4-FFF2-40B4-BE49-F238E27FC236}">
                <a16:creationId xmlns:a16="http://schemas.microsoft.com/office/drawing/2014/main" id="{891E157A-4E59-4989-9C4C-6A852B0FC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9" r="13008"/>
          <a:stretch/>
        </p:blipFill>
        <p:spPr bwMode="auto">
          <a:xfrm>
            <a:off x="2508668" y="10"/>
            <a:ext cx="2509805" cy="34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BFA2CB77-DBFC-4C4F-AD56-C993DF74D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0178" y="-3"/>
            <a:ext cx="82296" cy="3419856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61885C-DA79-4C6C-933A-FD7927B70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4670" y="-3"/>
            <a:ext cx="82296" cy="3419856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C6DD298E-BA4A-4868-9C45-60B5AB8AB1B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19" r="2058" b="41690"/>
          <a:stretch/>
        </p:blipFill>
        <p:spPr>
          <a:xfrm>
            <a:off x="32609" y="3383233"/>
            <a:ext cx="3538403" cy="2259495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F695222-9173-4081-8FF3-DDD103C02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87" y="3429000"/>
            <a:ext cx="7421138" cy="1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B78619-932E-485B-A7FF-3FC494190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91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D7B93D53-3940-4F3A-8CDD-93E4C9961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E18200-CA6C-4EC7-911E-12AE8154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8882" y="2277126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highlight>
                  <a:srgbClr val="008080"/>
                </a:highlight>
              </a:rPr>
              <a:t>Technologies used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27EA353-13A2-435A-9714-4505A952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82" y="5932319"/>
            <a:ext cx="2070265" cy="72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is Html Head?">
            <a:extLst>
              <a:ext uri="{FF2B5EF4-FFF2-40B4-BE49-F238E27FC236}">
                <a16:creationId xmlns:a16="http://schemas.microsoft.com/office/drawing/2014/main" id="{F8DB52A0-CB10-4224-9BCB-14F65C40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00" y="3476214"/>
            <a:ext cx="3435021" cy="216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ootstrap (52 Videos &amp;amp; Slides - 6 Hours 27 Minutes) - Pragim Tech">
            <a:extLst>
              <a:ext uri="{FF2B5EF4-FFF2-40B4-BE49-F238E27FC236}">
                <a16:creationId xmlns:a16="http://schemas.microsoft.com/office/drawing/2014/main" id="{34AD9CC1-0CC5-4460-B036-9117ED40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32" y="5782681"/>
            <a:ext cx="2494799" cy="10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30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27B8C-261E-4000-9113-6C0FE892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7" y="2584395"/>
            <a:ext cx="2681492" cy="791611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CA" sz="4000" dirty="0">
                <a:solidFill>
                  <a:schemeClr val="bg1"/>
                </a:solidFill>
              </a:rPr>
              <a:t>FINAL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4686-9DAA-403E-AD97-34F30C88E6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r>
              <a:rPr lang="en-CA" sz="1800" dirty="0">
                <a:hlinkClick r:id="rId3"/>
              </a:rPr>
              <a:t>http://localhost:8080/</a:t>
            </a:r>
            <a:endParaRPr lang="en-CA" sz="1800" dirty="0"/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9346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E607C4-A0A1-44FA-981D-EA3B81396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E84F451-4308-42A7-A09E-BB912FDF9302}"/>
              </a:ext>
            </a:extLst>
          </p:cNvPr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35" y="1655545"/>
            <a:ext cx="5803776" cy="41932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D97526-B9D9-4257-B6A9-9D798897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89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2439</TotalTime>
  <Words>119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Tw Cen MT</vt:lpstr>
      <vt:lpstr>Droplet</vt:lpstr>
      <vt:lpstr>Meal Planner Application  </vt:lpstr>
      <vt:lpstr> Overview of Project</vt:lpstr>
      <vt:lpstr>Technologies used</vt:lpstr>
      <vt:lpstr>FINAL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Meal Planner Project</dc:title>
  <dc:creator>Aishwarya</dc:creator>
  <cp:lastModifiedBy>Aishwarya</cp:lastModifiedBy>
  <cp:revision>13</cp:revision>
  <dcterms:created xsi:type="dcterms:W3CDTF">2021-08-31T18:45:30Z</dcterms:created>
  <dcterms:modified xsi:type="dcterms:W3CDTF">2021-09-02T20:46:46Z</dcterms:modified>
</cp:coreProperties>
</file>