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DA2B-E84A-4220-B4FD-CBD7D3DFF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8230E-0550-4208-B94B-BB128C925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10D14-FBB2-45DD-A260-1191709C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0A5-C08B-4BCC-A9C5-E55F24313611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7CB08-EC49-47BC-9B4B-1CE702C7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6DB7E-9CEB-45B1-8874-0081D8C7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7B9C-10EB-4772-B8A0-E1125B4A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FB48B-DCEB-435B-8DFE-FBAB94D8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4C4B8-E5E0-4265-B5E6-E8BEB8E52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A2082-E563-4CBD-AF59-B92A6F02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0A5-C08B-4BCC-A9C5-E55F24313611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8BB0F-49AD-4B5C-8243-A89E32C93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D7375-ADD6-4464-B7DE-71BB6FE0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7B9C-10EB-4772-B8A0-E1125B4A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2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5B64EE-01CA-4D75-9EC0-D5A82F6A0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776DB-A4B0-4098-9096-154B677C9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B11FA-4CF4-44E7-AFFF-4A4B8FB9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0A5-C08B-4BCC-A9C5-E55F24313611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D6050-E99A-4CD8-B83E-4B38BA00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466ED-A9EA-4E3F-B3F7-016DDFF3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7B9C-10EB-4772-B8A0-E1125B4A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3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C6DFE-4CDF-42DE-82AD-33A60BEA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78170-8A80-4AB9-AE2E-13624D887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913DE-3030-46E4-BBB7-1DD6225C5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0A5-C08B-4BCC-A9C5-E55F24313611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835C2-1192-4713-822F-BD253A04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805AC-2ABF-4B98-A9F2-8D20F511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7B9C-10EB-4772-B8A0-E1125B4A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3283-54C4-4523-B80D-B48E1CB2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904D3-9A7B-4C6D-AD8E-467C6596D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44C52-7F20-4809-B5FE-F6A928B4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0A5-C08B-4BCC-A9C5-E55F24313611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8844E-2965-4DB7-A653-0A69F674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B2FB1-A95F-4528-ABDC-C6699B9E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7B9C-10EB-4772-B8A0-E1125B4A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9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541F-5BED-4B31-994E-633C523A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7EA96-4668-401D-8A72-9AFC8A88E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F0F4A-BEF9-4BDB-8794-60B40061A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44143-2BA4-453F-8209-1EDE55D6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0A5-C08B-4BCC-A9C5-E55F24313611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25022-0E39-4E61-A169-2AEB9D66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2F2D7-8BF0-4488-B085-F58C8AAF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7B9C-10EB-4772-B8A0-E1125B4A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4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7F61-A0E2-44AB-A23A-E04826E98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CE6F4-5D2A-4C4D-B21D-2D9ACF316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47CFB-95D4-4724-B07F-D1875635F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D59F0-7A49-4F2D-A82D-D91DDE032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04137-256C-4409-A28C-ECAA00E9C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B4259B-B29E-4FF6-A66F-4A61AD55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0A5-C08B-4BCC-A9C5-E55F24313611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071DD-C556-4E9E-BD9F-A10889F0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5F0AB-EE17-49E5-91CA-8908FA5E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7B9C-10EB-4772-B8A0-E1125B4A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2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EE25-D87D-41FB-8664-F39AD8BA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C30AE-D186-4DBB-B02F-87A4523C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0A5-C08B-4BCC-A9C5-E55F24313611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F49FA-0F6F-41CA-BBAA-6F6FB1263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34FE3-2413-4B7F-85ED-B2EB0CE9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7B9C-10EB-4772-B8A0-E1125B4A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8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D30E7-4E0E-4CCE-BC46-EA8E463F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0A5-C08B-4BCC-A9C5-E55F24313611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2687C-A0C6-47E3-A799-6278816A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850E0-5338-4455-9DDF-2C420B5B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7B9C-10EB-4772-B8A0-E1125B4A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8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5680-64CF-430D-B64D-AB51AEDC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A7E1F-3B72-4B98-850C-1A4377DD6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E60AE-AB43-48CB-8F10-02701D8B9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06865-EF0D-42DB-96DC-FBC71BF1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0A5-C08B-4BCC-A9C5-E55F24313611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9FE62-EB04-4FDB-93E9-B15BB6D3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F4266-46B1-4CE4-96D9-082AC1DD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7B9C-10EB-4772-B8A0-E1125B4A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0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066F-61C8-41CE-854D-43504840F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6E4B5-3CA4-4F27-927E-A1636B821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1EF82-B421-442C-A8ED-9E1381D94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FA46E-9A32-4F7D-B32C-BDA475F8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0A5-C08B-4BCC-A9C5-E55F24313611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B06CE-BB5B-434D-93CA-09EF1327D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8EE3E-842C-4D6E-8222-130E08E3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7B9C-10EB-4772-B8A0-E1125B4A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6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77966-EEF8-4528-8599-47435092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BBA37-8F10-4FEF-A312-09D06C583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06468-7B9B-4D86-9B70-85DA6E8FB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7A0A5-C08B-4BCC-A9C5-E55F24313611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AF62B-ADC2-4E69-8C43-924B16B13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956C8-4D26-4C46-886B-C0A6C8D73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B7B9C-10EB-4772-B8A0-E1125B4A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ee on a flower&#10;&#10;Description automatically generated with medium confidence">
            <a:extLst>
              <a:ext uri="{FF2B5EF4-FFF2-40B4-BE49-F238E27FC236}">
                <a16:creationId xmlns:a16="http://schemas.microsoft.com/office/drawing/2014/main" id="{B4185C60-A8FE-43D6-A8AD-3542A16020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6" t="24052" r="5608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BFF6D3-D6B3-4F81-84C5-82CA494E5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Spelling Bee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5374E-9227-4073-A103-FC184C6B7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Austin Wong</a:t>
            </a:r>
          </a:p>
        </p:txBody>
      </p:sp>
    </p:spTree>
    <p:extLst>
      <p:ext uri="{BB962C8B-B14F-4D97-AF65-F5344CB8AC3E}">
        <p14:creationId xmlns:p14="http://schemas.microsoft.com/office/powerpoint/2010/main" val="239808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CE54-C0AD-4832-B257-0EBE616E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70AE9B0-8DC6-46C7-8CC2-821F69E31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3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CE54-C0AD-4832-B257-0EBE616E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EB7C6-C737-4854-8FE4-D04BABA2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7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DDE4-4CA0-4818-AE05-695D3762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3300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Spelling Bee</vt:lpstr>
      <vt:lpstr>Project Description</vt:lpstr>
      <vt:lpstr>Technologies Used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Spelling Bee</dc:title>
  <dc:creator>Austin Wong</dc:creator>
  <cp:lastModifiedBy>Austin Wong</cp:lastModifiedBy>
  <cp:revision>2</cp:revision>
  <dcterms:created xsi:type="dcterms:W3CDTF">2021-08-27T18:26:52Z</dcterms:created>
  <dcterms:modified xsi:type="dcterms:W3CDTF">2021-08-27T18:52:46Z</dcterms:modified>
</cp:coreProperties>
</file>