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936C-EC05-44EE-8F48-12A23BB2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7546-9EF6-4BF1-AA25-A4353604E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5AFD-F039-42E6-B008-21DCBEEA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B969-8DC5-4DE4-801F-079D69C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DB96-05CC-40CC-8617-DFAEBDB1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41AC-F1C6-4694-B581-89DD0449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D1AD5-D5F0-4F28-9F7C-331AC6C9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10BA-ABC5-4D39-9194-6982BBD0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E469-D668-49E8-92FD-EE88DE33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62C0-B2F6-4D7B-A2F8-EA2D47D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410B2-E146-4E2A-B781-E9180CB2B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32221-700F-4046-AA56-5E560CE1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EB4E-C526-4005-AB7D-AF32AF1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D034-F8A7-4E85-ABD8-5194FBFB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793-8B66-4DC1-8E18-53E0464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0CB-2D5E-4451-A7EF-F246928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FC54-C38F-405A-9B97-D3C21D2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830-D1E9-4370-A6E7-2A6A40C1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85D4-3FBE-4674-BAE3-7AF4283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E146-7D31-4936-B7BD-E8D8A39C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FA70-0978-4541-870D-864FF42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3056-CC76-4403-83ED-D233EC96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042A-0299-40BC-A058-850D8FF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2E06-964B-4A96-9490-228C6C7A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8A60-BF6A-4EF5-98B7-5BC5BB88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B70A-CE4F-4657-85D0-F1ADDC72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1B3E-0E93-4AFD-A72C-AE86F78A8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D975F-9728-4D50-845B-7F3BD73E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2386-5F0E-4498-B8F2-B6A10FA3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46F0-27CB-4403-829C-72E8D687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252F-9438-4293-883F-0DD67B79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1C94-7804-4D71-9CC6-05E83F9C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0800-47A0-4F7C-8340-EA0F789F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FD5A-ED6C-4DA1-8DDE-12458FD0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B578-7F4E-4D9E-BE49-6825C2D8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B0E35-FFF7-4AA3-84D9-CA32AD88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4E077-E004-40DB-8595-9537B9C3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C82EC-49CD-4C88-B024-1321D009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FD088-C65A-4FEC-B84D-050D9E3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A3D-80D3-4549-A5D1-76D8A23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BC538-3D53-4869-841E-BE8B56AE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73D3-8133-4AB3-B5CC-8E7CF3E3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930CB-2E3D-467B-933D-E54C1BEF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C7B4-0815-4F36-9F3B-806D9FA5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AB6ED-B3D2-4841-B29A-D9B3807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C9F4-87F8-4C5A-8F33-B171C75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D121-6CAD-4C91-802A-18D23CD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5B90-C780-4FC8-89A5-374C4A7C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A755-94FB-4C99-9CAB-CBE85D44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C550-B508-4D8B-ACA5-F3DF229C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2DFE-AAEC-45BA-A23B-98551660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482A6-CAD1-43A5-92BA-4B1A6EB2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6AF0-677C-4411-BBE2-AA18D939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F236-0A28-4B8A-8681-A03751226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C6C6-681B-4DE3-BCF6-9F0CB2A2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C9C97-82F9-48CD-865C-1C7DAF2F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4614-F0D2-44B6-A080-35866D4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35D4-16B5-4B9D-8C98-454521F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97315-2516-406A-A534-D7D24D5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AD2B-E369-4000-8D79-B6FD99C6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8D65-3465-4665-9007-D5B9327F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E0AC-1934-499F-A30F-8F2AE1E1F30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8C6C-00CC-4106-8536-D96C6BA95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2C84-ED1F-4D8C-BAD6-9DBF9848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C3974-9243-4A6E-AA9D-A7EF83FB8A6D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 Explorer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5E8BC-8F54-4BFE-9C59-95F91832939A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50369-537F-4152-BC6D-DD680852B295}"/>
              </a:ext>
            </a:extLst>
          </p:cNvPr>
          <p:cNvSpPr/>
          <p:nvPr/>
        </p:nvSpPr>
        <p:spPr>
          <a:xfrm>
            <a:off x="1603332" y="3284113"/>
            <a:ext cx="9482202" cy="2004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Recent Searches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6EB0B-3CE0-4B1A-96AD-4194F3AD3BAC}"/>
              </a:ext>
            </a:extLst>
          </p:cNvPr>
          <p:cNvSpPr/>
          <p:nvPr/>
        </p:nvSpPr>
        <p:spPr>
          <a:xfrm>
            <a:off x="1755732" y="2101344"/>
            <a:ext cx="174946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BEE51-71EA-4CE0-9AD9-A2BB5093543F}"/>
              </a:ext>
            </a:extLst>
          </p:cNvPr>
          <p:cNvSpPr/>
          <p:nvPr/>
        </p:nvSpPr>
        <p:spPr>
          <a:xfrm>
            <a:off x="41941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Trending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D6F04-1142-45DB-956F-EA44076845CF}"/>
              </a:ext>
            </a:extLst>
          </p:cNvPr>
          <p:cNvSpPr/>
          <p:nvPr/>
        </p:nvSpPr>
        <p:spPr>
          <a:xfrm>
            <a:off x="6632532" y="2101344"/>
            <a:ext cx="1943482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ABA35-60A3-4433-B278-C32D2F614169}"/>
              </a:ext>
            </a:extLst>
          </p:cNvPr>
          <p:cNvSpPr/>
          <p:nvPr/>
        </p:nvSpPr>
        <p:spPr>
          <a:xfrm>
            <a:off x="9072880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Saved Places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D7F95EE-E487-481B-B9DE-E1B169E6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2271"/>
              </p:ext>
            </p:extLst>
          </p:nvPr>
        </p:nvGraphicFramePr>
        <p:xfrm>
          <a:off x="2032000" y="391535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730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2020-02-20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Someone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C3974-9243-4A6E-AA9D-A7EF83FB8A6D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 Explorer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5E8BC-8F54-4BFE-9C59-95F91832939A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6EB0B-3CE0-4B1A-96AD-4194F3AD3BAC}"/>
              </a:ext>
            </a:extLst>
          </p:cNvPr>
          <p:cNvSpPr/>
          <p:nvPr/>
        </p:nvSpPr>
        <p:spPr>
          <a:xfrm>
            <a:off x="1755732" y="2101344"/>
            <a:ext cx="174946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BEE51-71EA-4CE0-9AD9-A2BB5093543F}"/>
              </a:ext>
            </a:extLst>
          </p:cNvPr>
          <p:cNvSpPr/>
          <p:nvPr/>
        </p:nvSpPr>
        <p:spPr>
          <a:xfrm>
            <a:off x="41941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Trending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D6F04-1142-45DB-956F-EA44076845CF}"/>
              </a:ext>
            </a:extLst>
          </p:cNvPr>
          <p:cNvSpPr/>
          <p:nvPr/>
        </p:nvSpPr>
        <p:spPr>
          <a:xfrm>
            <a:off x="6632532" y="2101344"/>
            <a:ext cx="1943482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ABA35-60A3-4433-B278-C32D2F614169}"/>
              </a:ext>
            </a:extLst>
          </p:cNvPr>
          <p:cNvSpPr/>
          <p:nvPr/>
        </p:nvSpPr>
        <p:spPr>
          <a:xfrm>
            <a:off x="9072880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Saved Places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1348A-66DA-45EB-929F-B0BF795203EF}"/>
              </a:ext>
            </a:extLst>
          </p:cNvPr>
          <p:cNvSpPr/>
          <p:nvPr/>
        </p:nvSpPr>
        <p:spPr>
          <a:xfrm>
            <a:off x="1603332" y="3190241"/>
            <a:ext cx="9482202" cy="3322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Venues By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99F5E4-3B67-4567-BA68-B33829A2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85984"/>
              </p:ext>
            </p:extLst>
          </p:nvPr>
        </p:nvGraphicFramePr>
        <p:xfrm>
          <a:off x="2031999" y="5311641"/>
          <a:ext cx="8167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96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041896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  <a:gridCol w="2041896">
                  <a:extLst>
                    <a:ext uri="{9D8B030D-6E8A-4147-A177-3AD203B41FA5}">
                      <a16:colId xmlns:a16="http://schemas.microsoft.com/office/drawing/2014/main" val="1477302883"/>
                    </a:ext>
                  </a:extLst>
                </a:gridCol>
                <a:gridCol w="2041896">
                  <a:extLst>
                    <a:ext uri="{9D8B030D-6E8A-4147-A177-3AD203B41FA5}">
                      <a16:colId xmlns:a16="http://schemas.microsoft.com/office/drawing/2014/main" val="129665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Address – formatted 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Save button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2020-02-20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Someone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2F43EBEB-78DA-4368-A036-4952F52C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3036"/>
              </p:ext>
            </p:extLst>
          </p:nvPr>
        </p:nvGraphicFramePr>
        <p:xfrm>
          <a:off x="2830650" y="3571787"/>
          <a:ext cx="6530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350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3265350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User input – may cause error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Near 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Use html location (latitude, long)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Get all  selection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463371-7C77-4813-8B9E-AD6CEB46C5F0}"/>
              </a:ext>
            </a:extLst>
          </p:cNvPr>
          <p:cNvSpPr txBox="1"/>
          <p:nvPr/>
        </p:nvSpPr>
        <p:spPr>
          <a:xfrm>
            <a:off x="1992417" y="4752309"/>
            <a:ext cx="658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  - top 10 -  automatically saved but not in SAVED table.</a:t>
            </a:r>
          </a:p>
        </p:txBody>
      </p:sp>
    </p:spTree>
    <p:extLst>
      <p:ext uri="{BB962C8B-B14F-4D97-AF65-F5344CB8AC3E}">
        <p14:creationId xmlns:p14="http://schemas.microsoft.com/office/powerpoint/2010/main" val="328505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Kye</dc:creator>
  <cp:lastModifiedBy>Jay Kye</cp:lastModifiedBy>
  <cp:revision>3</cp:revision>
  <dcterms:created xsi:type="dcterms:W3CDTF">2021-08-31T15:28:31Z</dcterms:created>
  <dcterms:modified xsi:type="dcterms:W3CDTF">2021-09-01T04:52:12Z</dcterms:modified>
</cp:coreProperties>
</file>