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9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F936C-EC05-44EE-8F48-12A23BB29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C7546-9EF6-4BF1-AA25-A4353604E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65AFD-F039-42E6-B008-21DCBEEA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E0AC-1934-499F-A30F-8F2AE1E1F30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AB969-8DC5-4DE4-801F-079D69C3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CDB96-05CC-40CC-8617-DFAEBDB1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63CA-6CE5-4F98-BF45-476D5CDF6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5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41AC-F1C6-4694-B581-89DD0449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D1AD5-D5F0-4F28-9F7C-331AC6C9B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710BA-ABC5-4D39-9194-6982BBD0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E0AC-1934-499F-A30F-8F2AE1E1F30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BE469-D668-49E8-92FD-EE88DE33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562C0-B2F6-4D7B-A2F8-EA2D47D0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63CA-6CE5-4F98-BF45-476D5CDF6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3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6410B2-E146-4E2A-B781-E9180CB2B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32221-700F-4046-AA56-5E560CE1F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BEB4E-C526-4005-AB7D-AF32AF1C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E0AC-1934-499F-A30F-8F2AE1E1F30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1D034-F8A7-4E85-ABD8-5194FBFB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AA793-8B66-4DC1-8E18-53E04641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63CA-6CE5-4F98-BF45-476D5CDF6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5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80CB-2D5E-4451-A7EF-F2469280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BFC54-C38F-405A-9B97-D3C21D2B5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5A830-D1E9-4370-A6E7-2A6A40C1D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E0AC-1934-499F-A30F-8F2AE1E1F30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485D4-3FBE-4674-BAE3-7AF4283D2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4E146-7D31-4936-B7BD-E8D8A39C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63CA-6CE5-4F98-BF45-476D5CDF6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1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FA70-0978-4541-870D-864FF42D1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C3056-CC76-4403-83ED-D233EC96E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B042A-0299-40BC-A058-850D8FF7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E0AC-1934-499F-A30F-8F2AE1E1F30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C2E06-964B-4A96-9490-228C6C7A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E8A60-BF6A-4EF5-98B7-5BC5BB88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63CA-6CE5-4F98-BF45-476D5CDF6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B70A-CE4F-4657-85D0-F1ADDC72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F1B3E-0E93-4AFD-A72C-AE86F78A8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D975F-9728-4D50-845B-7F3BD73E2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C2386-5F0E-4498-B8F2-B6A10FA3B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E0AC-1934-499F-A30F-8F2AE1E1F30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F46F0-27CB-4403-829C-72E8D687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4252F-9438-4293-883F-0DD67B799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63CA-6CE5-4F98-BF45-476D5CDF6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0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1C94-7804-4D71-9CC6-05E83F9C1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A0800-47A0-4F7C-8340-EA0F789FA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BFD5A-ED6C-4DA1-8DDE-12458FD0E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6B578-7F4E-4D9E-BE49-6825C2D84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B0E35-FFF7-4AA3-84D9-CA32AD885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4E077-E004-40DB-8595-9537B9C3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E0AC-1934-499F-A30F-8F2AE1E1F30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C82EC-49CD-4C88-B024-1321D009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0FD088-C65A-4FEC-B84D-050D9E30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63CA-6CE5-4F98-BF45-476D5CDF6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6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0A3D-80D3-4549-A5D1-76D8A237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BC538-3D53-4869-841E-BE8B56AE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E0AC-1934-499F-A30F-8F2AE1E1F30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E73D3-8133-4AB3-B5CC-8E7CF3E36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930CB-2E3D-467B-933D-E54C1BEF2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63CA-6CE5-4F98-BF45-476D5CDF6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0C7B4-0815-4F36-9F3B-806D9FA5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E0AC-1934-499F-A30F-8F2AE1E1F30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8AB6ED-B3D2-4841-B29A-D9B3807B2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9C9F4-87F8-4C5A-8F33-B171C75B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63CA-6CE5-4F98-BF45-476D5CDF6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2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D121-6CAD-4C91-802A-18D23CD4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45B90-C780-4FC8-89A5-374C4A7C6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DA755-94FB-4C99-9CAB-CBE85D443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EC550-B508-4D8B-ACA5-F3DF229C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E0AC-1934-499F-A30F-8F2AE1E1F30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C2DFE-AAEC-45BA-A23B-98551660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482A6-CAD1-43A5-92BA-4B1A6EB2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63CA-6CE5-4F98-BF45-476D5CDF6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1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06AF0-677C-4411-BBE2-AA18D939B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6F236-0A28-4B8A-8681-A03751226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CC6C6-681B-4DE3-BCF6-9F0CB2A2B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C9C97-82F9-48CD-865C-1C7DAF2F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E0AC-1934-499F-A30F-8F2AE1E1F30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C4614-F0D2-44B6-A080-35866D42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C35D4-16B5-4B9D-8C98-454521F6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63CA-6CE5-4F98-BF45-476D5CDF6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1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097315-2516-406A-A534-D7D24D57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CAD2B-E369-4000-8D79-B6FD99C64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08D65-3465-4665-9007-D5B9327F3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6E0AC-1934-499F-A30F-8F2AE1E1F30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D8C6C-00CC-4106-8536-D96C6BA95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F2C84-ED1F-4D8C-BAD6-9DBF98489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263CA-6CE5-4F98-BF45-476D5CDF6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tampak1_large">
            <a:extLst>
              <a:ext uri="{FF2B5EF4-FFF2-40B4-BE49-F238E27FC236}">
                <a16:creationId xmlns:a16="http://schemas.microsoft.com/office/drawing/2014/main" id="{B18FF85A-5502-4761-913A-F89ECEFD3C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2" t="3916" r="13799" b="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C7E35-5A9B-49E8-8533-3AA387396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solidFill>
                  <a:srgbClr val="5F2C09"/>
                </a:solidFill>
              </a:rPr>
              <a:t>Final Project</a:t>
            </a:r>
            <a:br>
              <a:rPr lang="en-US" sz="4800" b="1" dirty="0">
                <a:solidFill>
                  <a:srgbClr val="5F2C09"/>
                </a:solidFill>
              </a:rPr>
            </a:br>
            <a:r>
              <a:rPr lang="en-US" sz="2400" b="1" dirty="0">
                <a:solidFill>
                  <a:srgbClr val="5F2C09"/>
                </a:solidFill>
              </a:rPr>
              <a:t>- Venue Explorer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F7D2C-926E-40B2-BF75-37FD258EE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Jay Kye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929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ampak1_large">
            <a:extLst>
              <a:ext uri="{FF2B5EF4-FFF2-40B4-BE49-F238E27FC236}">
                <a16:creationId xmlns:a16="http://schemas.microsoft.com/office/drawing/2014/main" id="{69340D59-E92E-4631-B122-727C096B6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0CA7955-8732-4CC5-BBEB-E61084150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530855"/>
            <a:ext cx="5855763" cy="817273"/>
          </a:xfrm>
        </p:spPr>
        <p:txBody>
          <a:bodyPr anchor="t">
            <a:normAutofit/>
          </a:bodyPr>
          <a:lstStyle/>
          <a:p>
            <a:pPr algn="l"/>
            <a:r>
              <a:rPr lang="en-US" sz="4800" b="1" dirty="0">
                <a:solidFill>
                  <a:srgbClr val="5F2C09"/>
                </a:solidFill>
              </a:rPr>
              <a:t>Technologies Used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07E9ECF-F4AC-486F-A4B0-5CDDB03E48B6}"/>
              </a:ext>
            </a:extLst>
          </p:cNvPr>
          <p:cNvSpPr/>
          <p:nvPr/>
        </p:nvSpPr>
        <p:spPr>
          <a:xfrm>
            <a:off x="544608" y="1476588"/>
            <a:ext cx="11017472" cy="50122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62C26A27-C487-44D9-8FC1-A32C7BC1F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88" y="3455166"/>
            <a:ext cx="1479485" cy="678853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0B40B7CA-2B44-4B4A-B9DF-E52D6A41E1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340" y="3268403"/>
            <a:ext cx="1479486" cy="930558"/>
          </a:xfrm>
          <a:prstGeom prst="rect">
            <a:avLst/>
          </a:prstGeom>
        </p:spPr>
      </p:pic>
      <p:pic>
        <p:nvPicPr>
          <p:cNvPr id="27" name="Picture 26" descr="A picture containing logo&#10;&#10;Description automatically generated">
            <a:extLst>
              <a:ext uri="{FF2B5EF4-FFF2-40B4-BE49-F238E27FC236}">
                <a16:creationId xmlns:a16="http://schemas.microsoft.com/office/drawing/2014/main" id="{8604DF0C-60D1-462D-8DEC-F0A6787FF7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829" y="3372553"/>
            <a:ext cx="1530543" cy="803535"/>
          </a:xfrm>
          <a:prstGeom prst="rect">
            <a:avLst/>
          </a:prstGeom>
        </p:spPr>
      </p:pic>
      <p:pic>
        <p:nvPicPr>
          <p:cNvPr id="29" name="Picture 28" descr="A red square with a white letter on it&#10;&#10;Description automatically generated with low confidence">
            <a:extLst>
              <a:ext uri="{FF2B5EF4-FFF2-40B4-BE49-F238E27FC236}">
                <a16:creationId xmlns:a16="http://schemas.microsoft.com/office/drawing/2014/main" id="{CCB67B93-51E6-49EC-876B-A644C072EB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045" y="2795084"/>
            <a:ext cx="778257" cy="778257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extLst>
              <a:ext uri="{FF2B5EF4-FFF2-40B4-BE49-F238E27FC236}">
                <a16:creationId xmlns:a16="http://schemas.microsoft.com/office/drawing/2014/main" id="{ADC73331-8FC4-40D2-983A-26AAADE08E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524" y="2795083"/>
            <a:ext cx="778257" cy="778257"/>
          </a:xfrm>
          <a:prstGeom prst="rect">
            <a:avLst/>
          </a:prstGeom>
        </p:spPr>
      </p:pic>
      <p:pic>
        <p:nvPicPr>
          <p:cNvPr id="33" name="Picture 32" descr="Logo, company name&#10;&#10;Description automatically generated">
            <a:extLst>
              <a:ext uri="{FF2B5EF4-FFF2-40B4-BE49-F238E27FC236}">
                <a16:creationId xmlns:a16="http://schemas.microsoft.com/office/drawing/2014/main" id="{A4B25ACA-0608-4AF1-9368-7701DE4B0B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890" y="3982721"/>
            <a:ext cx="1530543" cy="858313"/>
          </a:xfrm>
          <a:prstGeom prst="rect">
            <a:avLst/>
          </a:prstGeom>
        </p:spPr>
      </p:pic>
      <p:pic>
        <p:nvPicPr>
          <p:cNvPr id="35" name="Picture 34" descr="A picture containing logo&#10;&#10;Description automatically generated">
            <a:extLst>
              <a:ext uri="{FF2B5EF4-FFF2-40B4-BE49-F238E27FC236}">
                <a16:creationId xmlns:a16="http://schemas.microsoft.com/office/drawing/2014/main" id="{223472D9-DC19-480F-AA87-7B1C66B7FE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022" y="4982419"/>
            <a:ext cx="1603036" cy="983077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extLst>
              <a:ext uri="{FF2B5EF4-FFF2-40B4-BE49-F238E27FC236}">
                <a16:creationId xmlns:a16="http://schemas.microsoft.com/office/drawing/2014/main" id="{95BB7357-B59C-4735-A97D-4450615458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74" y="1917167"/>
            <a:ext cx="1436581" cy="897863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EBD32E-81CA-42AA-90B8-7EFF88AFC712}"/>
              </a:ext>
            </a:extLst>
          </p:cNvPr>
          <p:cNvCxnSpPr/>
          <p:nvPr/>
        </p:nvCxnSpPr>
        <p:spPr>
          <a:xfrm>
            <a:off x="3826933" y="1917167"/>
            <a:ext cx="0" cy="406368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64F86B8-52C0-4AB7-8467-DFF50A6669CC}"/>
              </a:ext>
            </a:extLst>
          </p:cNvPr>
          <p:cNvCxnSpPr/>
          <p:nvPr/>
        </p:nvCxnSpPr>
        <p:spPr>
          <a:xfrm>
            <a:off x="8439573" y="1917167"/>
            <a:ext cx="0" cy="406368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EC355AD-8E56-4F51-85A1-3DAF13E1A5B9}"/>
              </a:ext>
            </a:extLst>
          </p:cNvPr>
          <p:cNvCxnSpPr>
            <a:cxnSpLocks/>
          </p:cNvCxnSpPr>
          <p:nvPr/>
        </p:nvCxnSpPr>
        <p:spPr>
          <a:xfrm flipH="1" flipV="1">
            <a:off x="4341707" y="4646507"/>
            <a:ext cx="3411666" cy="1354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05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ampak1_large">
            <a:extLst>
              <a:ext uri="{FF2B5EF4-FFF2-40B4-BE49-F238E27FC236}">
                <a16:creationId xmlns:a16="http://schemas.microsoft.com/office/drawing/2014/main" id="{30DA23FA-58F7-4700-820C-6546A7909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0428054-FECB-4C6C-AD36-ECE62E8D7B15}"/>
              </a:ext>
            </a:extLst>
          </p:cNvPr>
          <p:cNvSpPr txBox="1">
            <a:spLocks/>
          </p:cNvSpPr>
          <p:nvPr/>
        </p:nvSpPr>
        <p:spPr>
          <a:xfrm>
            <a:off x="477980" y="530855"/>
            <a:ext cx="5855763" cy="81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5F2C09"/>
                </a:solidFill>
              </a:rPr>
              <a:t>Demo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F2EB22-2335-4889-82BA-382F0D36624C}"/>
              </a:ext>
            </a:extLst>
          </p:cNvPr>
          <p:cNvSpPr/>
          <p:nvPr/>
        </p:nvSpPr>
        <p:spPr>
          <a:xfrm>
            <a:off x="544608" y="1476588"/>
            <a:ext cx="11017472" cy="50122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3"/>
              </a:rPr>
              <a:t>http://localhost:8080/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49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ampak1_large">
            <a:extLst>
              <a:ext uri="{FF2B5EF4-FFF2-40B4-BE49-F238E27FC236}">
                <a16:creationId xmlns:a16="http://schemas.microsoft.com/office/drawing/2014/main" id="{30DA23FA-58F7-4700-820C-6546A7909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0428054-FECB-4C6C-AD36-ECE62E8D7B15}"/>
              </a:ext>
            </a:extLst>
          </p:cNvPr>
          <p:cNvSpPr txBox="1">
            <a:spLocks/>
          </p:cNvSpPr>
          <p:nvPr/>
        </p:nvSpPr>
        <p:spPr>
          <a:xfrm>
            <a:off x="477980" y="530855"/>
            <a:ext cx="6396953" cy="81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5F2C09"/>
                </a:solidFill>
              </a:rPr>
              <a:t>Features for Version 2.0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F2EB22-2335-4889-82BA-382F0D36624C}"/>
              </a:ext>
            </a:extLst>
          </p:cNvPr>
          <p:cNvSpPr/>
          <p:nvPr/>
        </p:nvSpPr>
        <p:spPr>
          <a:xfrm>
            <a:off x="544608" y="1476588"/>
            <a:ext cx="11017472" cy="50122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Implement Google Map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Implement “Premium” API endpoints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Improve on Front end</a:t>
            </a:r>
          </a:p>
        </p:txBody>
      </p:sp>
    </p:spTree>
    <p:extLst>
      <p:ext uri="{BB962C8B-B14F-4D97-AF65-F5344CB8AC3E}">
        <p14:creationId xmlns:p14="http://schemas.microsoft.com/office/powerpoint/2010/main" val="79577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ampak1_large">
            <a:extLst>
              <a:ext uri="{FF2B5EF4-FFF2-40B4-BE49-F238E27FC236}">
                <a16:creationId xmlns:a16="http://schemas.microsoft.com/office/drawing/2014/main" id="{30DA23FA-58F7-4700-820C-6546A7909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F2EB22-2335-4889-82BA-382F0D36624C}"/>
              </a:ext>
            </a:extLst>
          </p:cNvPr>
          <p:cNvSpPr/>
          <p:nvPr/>
        </p:nvSpPr>
        <p:spPr>
          <a:xfrm>
            <a:off x="544608" y="1476588"/>
            <a:ext cx="11017472" cy="50122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409812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37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Final Project - Venue Explorer</vt:lpstr>
      <vt:lpstr>Technologies Used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Kye</dc:creator>
  <cp:lastModifiedBy>Jay Kye</cp:lastModifiedBy>
  <cp:revision>8</cp:revision>
  <dcterms:created xsi:type="dcterms:W3CDTF">2021-08-31T15:28:31Z</dcterms:created>
  <dcterms:modified xsi:type="dcterms:W3CDTF">2021-09-03T03:01:04Z</dcterms:modified>
</cp:coreProperties>
</file>