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43474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9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3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5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13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0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0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4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0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1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9/2/2021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11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D1E1B-19B4-434A-AAFE-A277B6F1D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</p:spPr>
        <p:txBody>
          <a:bodyPr>
            <a:normAutofit/>
          </a:bodyPr>
          <a:lstStyle/>
          <a:p>
            <a:r>
              <a:rPr lang="en-US" dirty="0" err="1"/>
              <a:t>Mthree</a:t>
            </a:r>
            <a:r>
              <a:rPr lang="en-US" dirty="0"/>
              <a:t> Final Project: Mixer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65AF0-C284-4283-B5C4-FA80D4F7B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0779" y="4113213"/>
            <a:ext cx="6125372" cy="1655762"/>
          </a:xfrm>
        </p:spPr>
        <p:txBody>
          <a:bodyPr>
            <a:normAutofit/>
          </a:bodyPr>
          <a:lstStyle/>
          <a:p>
            <a:r>
              <a:rPr lang="en-US" dirty="0"/>
              <a:t>By Jobe Powell</a:t>
            </a:r>
          </a:p>
        </p:txBody>
      </p:sp>
      <p:pic>
        <p:nvPicPr>
          <p:cNvPr id="4" name="Picture 3" descr="Abstract cubes background">
            <a:extLst>
              <a:ext uri="{FF2B5EF4-FFF2-40B4-BE49-F238E27FC236}">
                <a16:creationId xmlns:a16="http://schemas.microsoft.com/office/drawing/2014/main" id="{95249344-5A47-4579-BE16-0A20710F58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22" r="42923" b="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61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DF2D1-F712-4F80-BE98-02C25B88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Mixer: the ultimate cocktail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B3A82-A186-47D8-9D84-D57F7116E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 service that assists user’s in accessing info related to creating cocktails</a:t>
            </a:r>
          </a:p>
          <a:p>
            <a:r>
              <a:rPr lang="en-US" dirty="0"/>
              <a:t>Technologies used: Java, </a:t>
            </a:r>
            <a:r>
              <a:rPr lang="en-US" dirty="0" err="1"/>
              <a:t>MySql</a:t>
            </a:r>
            <a:r>
              <a:rPr lang="en-US" dirty="0"/>
              <a:t>, </a:t>
            </a:r>
            <a:r>
              <a:rPr lang="en-US" dirty="0" err="1"/>
              <a:t>Thymeleaf</a:t>
            </a:r>
            <a:r>
              <a:rPr lang="en-US" dirty="0"/>
              <a:t>, </a:t>
            </a:r>
            <a:r>
              <a:rPr lang="en-US" dirty="0" err="1"/>
              <a:t>jUnit</a:t>
            </a:r>
            <a:r>
              <a:rPr lang="en-US" dirty="0"/>
              <a:t>, </a:t>
            </a:r>
            <a:r>
              <a:rPr lang="en-US" dirty="0" err="1"/>
              <a:t>RestTemplate</a:t>
            </a:r>
            <a:r>
              <a:rPr lang="en-US" dirty="0"/>
              <a:t>, </a:t>
            </a:r>
            <a:r>
              <a:rPr lang="en-US" dirty="0" err="1"/>
              <a:t>SpringBoot</a:t>
            </a:r>
            <a:r>
              <a:rPr lang="en-US" dirty="0"/>
              <a:t> MVC, HTML, CSS, </a:t>
            </a:r>
            <a:r>
              <a:rPr lang="en-US" dirty="0" err="1"/>
              <a:t>TheCocktailDB</a:t>
            </a:r>
            <a:r>
              <a:rPr lang="en-US" dirty="0"/>
              <a:t> API, Maven, JDBC Template </a:t>
            </a:r>
          </a:p>
        </p:txBody>
      </p:sp>
      <p:pic>
        <p:nvPicPr>
          <p:cNvPr id="1030" name="Picture 6" descr="Java – Logos Download">
            <a:extLst>
              <a:ext uri="{FF2B5EF4-FFF2-40B4-BE49-F238E27FC236}">
                <a16:creationId xmlns:a16="http://schemas.microsoft.com/office/drawing/2014/main" id="{99E8DEAD-631D-4656-9692-975DD9277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1" y="3346685"/>
            <a:ext cx="1350464" cy="75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ss3 Logo PNG Images, Transparent Css3 Logo Image Download - PNGitem">
            <a:extLst>
              <a:ext uri="{FF2B5EF4-FFF2-40B4-BE49-F238E27FC236}">
                <a16:creationId xmlns:a16="http://schemas.microsoft.com/office/drawing/2014/main" id="{7BD5D9E6-31C6-4CFF-AA2A-1F5579017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14" y="5144311"/>
            <a:ext cx="1930400" cy="125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">
            <a:extLst>
              <a:ext uri="{FF2B5EF4-FFF2-40B4-BE49-F238E27FC236}">
                <a16:creationId xmlns:a16="http://schemas.microsoft.com/office/drawing/2014/main" id="{457D29D1-C5D3-499E-B775-F86A0F0F5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532" y="3429000"/>
            <a:ext cx="280035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etting Started With Spring Boot | Dariawan">
            <a:extLst>
              <a:ext uri="{FF2B5EF4-FFF2-40B4-BE49-F238E27FC236}">
                <a16:creationId xmlns:a16="http://schemas.microsoft.com/office/drawing/2014/main" id="{8B42965F-87B6-47A2-93BF-F22EE7526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132" y="4046310"/>
            <a:ext cx="397192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hymeleaf Tutorial">
            <a:extLst>
              <a:ext uri="{FF2B5EF4-FFF2-40B4-BE49-F238E27FC236}">
                <a16:creationId xmlns:a16="http://schemas.microsoft.com/office/drawing/2014/main" id="{250192C8-91C2-4E87-9140-6CBC9380B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366" y="3071799"/>
            <a:ext cx="28575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Unit · GitHub">
            <a:extLst>
              <a:ext uri="{FF2B5EF4-FFF2-40B4-BE49-F238E27FC236}">
                <a16:creationId xmlns:a16="http://schemas.microsoft.com/office/drawing/2014/main" id="{97E2AF26-16E7-4F42-BE8F-560AC0E99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448" y="44596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ownload MySQL Logo in SVG Vector or PNG File Format - Logo.wine">
            <a:extLst>
              <a:ext uri="{FF2B5EF4-FFF2-40B4-BE49-F238E27FC236}">
                <a16:creationId xmlns:a16="http://schemas.microsoft.com/office/drawing/2014/main" id="{0DEE628D-8718-4460-9C44-02154AD14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712" y="4534580"/>
            <a:ext cx="4000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FBFDA09-6B01-40CA-B69D-CDB424C7B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580" y="3489212"/>
            <a:ext cx="2590171" cy="65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086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6D44-0314-40C3-9D5A-8EB371AA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TIME!!!</a:t>
            </a:r>
          </a:p>
        </p:txBody>
      </p:sp>
    </p:spTree>
    <p:extLst>
      <p:ext uri="{BB962C8B-B14F-4D97-AF65-F5344CB8AC3E}">
        <p14:creationId xmlns:p14="http://schemas.microsoft.com/office/powerpoint/2010/main" val="290010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A3E-A7A2-4CFE-A80E-1A710E9A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AB8F5-7105-4EC8-9692-D8EA250CE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recently viewed table to the </a:t>
            </a:r>
            <a:r>
              <a:rPr lang="en-US" dirty="0" err="1"/>
              <a:t>db</a:t>
            </a:r>
            <a:r>
              <a:rPr lang="en-US" dirty="0"/>
              <a:t> and to the homepage</a:t>
            </a:r>
          </a:p>
          <a:p>
            <a:r>
              <a:rPr lang="en-US" dirty="0"/>
              <a:t>Ability to save generated recipes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049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E892-20E1-4CCB-B36A-E08201A48F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Q/A Time!!!</a:t>
            </a:r>
          </a:p>
        </p:txBody>
      </p:sp>
    </p:spTree>
    <p:extLst>
      <p:ext uri="{BB962C8B-B14F-4D97-AF65-F5344CB8AC3E}">
        <p14:creationId xmlns:p14="http://schemas.microsoft.com/office/powerpoint/2010/main" val="3486437720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RegularSeed_2SEEDS">
      <a:dk1>
        <a:srgbClr val="000000"/>
      </a:dk1>
      <a:lt1>
        <a:srgbClr val="FFFFFF"/>
      </a:lt1>
      <a:dk2>
        <a:srgbClr val="243741"/>
      </a:dk2>
      <a:lt2>
        <a:srgbClr val="E2E8E7"/>
      </a:lt2>
      <a:accent1>
        <a:srgbClr val="B13B52"/>
      </a:accent1>
      <a:accent2>
        <a:srgbClr val="C34D95"/>
      </a:accent2>
      <a:accent3>
        <a:srgbClr val="C3674D"/>
      </a:accent3>
      <a:accent4>
        <a:srgbClr val="3BB182"/>
      </a:accent4>
      <a:accent5>
        <a:srgbClr val="46B2B4"/>
      </a:accent5>
      <a:accent6>
        <a:srgbClr val="3B7EB1"/>
      </a:accent6>
      <a:hlink>
        <a:srgbClr val="31937F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81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 Light</vt:lpstr>
      <vt:lpstr>Rockwell Nova Light</vt:lpstr>
      <vt:lpstr>Wingdings</vt:lpstr>
      <vt:lpstr>LeafVTI</vt:lpstr>
      <vt:lpstr>Mthree Final Project: Mixer</vt:lpstr>
      <vt:lpstr>Mixer: the ultimate cocktail resource</vt:lpstr>
      <vt:lpstr>DEMO TIME!!!</vt:lpstr>
      <vt:lpstr>Future Improvements</vt:lpstr>
      <vt:lpstr>Q/A Time!!!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Mthree Final Project: Mixer</dc:title>
  <dc:creator>Jobe Powell</dc:creator>
  <cp:lastModifiedBy>Jobe Powell</cp:lastModifiedBy>
  <cp:revision>4</cp:revision>
  <dcterms:created xsi:type="dcterms:W3CDTF">2021-09-02T07:22:47Z</dcterms:created>
  <dcterms:modified xsi:type="dcterms:W3CDTF">2021-09-02T15:26:42Z</dcterms:modified>
</cp:coreProperties>
</file>