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41CA-E53A-4620-BFCE-B6121397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D15EA-C012-4651-8BF9-8B890FC13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B238-C061-45A0-AABB-53AE8CF8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4A5D-239E-46AC-9F75-497CB6EE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90FD-CB94-4625-B863-FBF15F17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A482-354D-43CD-89D2-9E58C8B9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522A2-195C-4723-A097-F63A955FE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9978-6772-4C03-AFE6-71BBCF55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22611-E18E-40D5-B261-5E3356C3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B111-4E43-492C-B5B5-8E596231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2D11-32E6-4324-9A67-FD1AE31CC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2B51B-EDA5-481A-8CB2-910793920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0F7E-6C40-4E98-A548-43FB742D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9744-A9AF-42C3-A9BF-B125C5DA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E4FD-A35A-4650-9B30-C75ACB3E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B8DC-AE72-4D03-B993-60919754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902D-22EF-4E46-B57C-C145F10A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3AE14-8CD0-4A9D-BA87-2A04C77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C29A-0986-47F8-91CA-05586F0E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86CDD-1F30-4BA6-B4EE-B709F1B7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630-870F-4B03-90E3-1C8EF7B2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89CA-B80F-4118-939F-4C127007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D164-DE91-433B-9930-5F7662C8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8500-D5F0-4BEA-B95C-918042F1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9ECB-F0A0-4764-ACAC-D2463B2F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A6E9-A4B3-45EA-90CD-19C128B6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115EB-77A4-45D3-97B8-F0DED95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0BAB1-043B-4733-A6F7-0DEFB4E6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609E1-BEA9-44E9-BCAF-80C6E419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95E1A-14D2-4AB5-A17A-8D9438AF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7F86-1C45-4AA7-9174-F850215F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595C-313B-4368-B275-C30B4104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132B2-E726-4D67-A559-2D9C8665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9DA0-4F8B-4B95-ABC0-74D2B801F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41067-FBFF-477B-8010-1F660A3DA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ABD5A-BB7C-407A-B666-C98D705CA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05486-408E-452C-B314-A64B73A4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FE6D0-953C-4CAB-B2F0-A562B827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0B616-4054-47B7-9B7E-6536ADE9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0E02-9BBF-4E93-93F3-B43104C1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3B431-8A87-47EC-8047-D71B5D34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49E37-23B9-4A5D-8725-6FD46891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4F3A3-1713-4395-A8A1-072CBD05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DA935-30DD-4AED-BD9F-C5432771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DF65F-6765-4AE2-9D39-DEE678E0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E83C2-4B70-4DEF-A67D-62610B0A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4D40-D86E-4F38-8C85-71255E61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E5E2-8343-439A-BE41-FF0E6807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5D9D-E345-408F-A7D2-78C63EB9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96B5-37C9-433F-98EF-BF1EBC78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FD51A-1539-424C-B283-D65735D0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BFDF-D1E6-40C9-AB19-24AB500E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DB11-66DD-444C-9695-56D78F0A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59085-091D-48F3-A304-95A1069ED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7C431-6EA3-4714-9FCF-7ECDC794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2D1C5-919A-459A-9199-5F5338A3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F0966-FC87-4AC0-ACE1-D665494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C920-E272-453F-91A8-3E6DF5EF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DED88-CFE9-45D3-A90B-641B6FEE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C5F80-997B-49B1-BACC-7BF2DEDC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CAB9-FEF9-45D5-A473-FFF3E9821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87C4-0455-41C0-B182-7ED41676C03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6E489-94D3-49BA-A58F-D1BC89AB5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54D1-D65A-4BD3-91E6-525763545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865B-FCA9-45F6-8B69-2EF4D934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BE75E4-1848-4292-A722-A77A7AC99702}"/>
              </a:ext>
            </a:extLst>
          </p:cNvPr>
          <p:cNvSpPr/>
          <p:nvPr/>
        </p:nvSpPr>
        <p:spPr>
          <a:xfrm>
            <a:off x="1603332" y="613775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Superhero Sightings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420C0-BD7A-49DA-A69D-961DF76C83BE}"/>
              </a:ext>
            </a:extLst>
          </p:cNvPr>
          <p:cNvSpPr/>
          <p:nvPr/>
        </p:nvSpPr>
        <p:spPr>
          <a:xfrm>
            <a:off x="1603332" y="1948944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E0AE2-F57D-42A2-8E1C-E1A9B66F21E0}"/>
              </a:ext>
            </a:extLst>
          </p:cNvPr>
          <p:cNvSpPr/>
          <p:nvPr/>
        </p:nvSpPr>
        <p:spPr>
          <a:xfrm>
            <a:off x="1603332" y="3284113"/>
            <a:ext cx="9482202" cy="2004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News feed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B789D-3068-4391-ACC5-2DF8B0E89C91}"/>
              </a:ext>
            </a:extLst>
          </p:cNvPr>
          <p:cNvSpPr/>
          <p:nvPr/>
        </p:nvSpPr>
        <p:spPr>
          <a:xfrm>
            <a:off x="17557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EF0210-867B-47A0-81DE-A69D7684467C}"/>
              </a:ext>
            </a:extLst>
          </p:cNvPr>
          <p:cNvSpPr/>
          <p:nvPr/>
        </p:nvSpPr>
        <p:spPr>
          <a:xfrm>
            <a:off x="35845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Sightings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87F47-4D7D-42AE-BF35-F2C455141BFD}"/>
              </a:ext>
            </a:extLst>
          </p:cNvPr>
          <p:cNvSpPr/>
          <p:nvPr/>
        </p:nvSpPr>
        <p:spPr>
          <a:xfrm>
            <a:off x="54133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Superpowers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D0DD8-84B4-447E-9AEE-AD2F739AF494}"/>
              </a:ext>
            </a:extLst>
          </p:cNvPr>
          <p:cNvSpPr/>
          <p:nvPr/>
        </p:nvSpPr>
        <p:spPr>
          <a:xfrm>
            <a:off x="740469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2401-0EAE-45B9-B2E9-399D68EEBB33}"/>
              </a:ext>
            </a:extLst>
          </p:cNvPr>
          <p:cNvSpPr/>
          <p:nvPr/>
        </p:nvSpPr>
        <p:spPr>
          <a:xfrm>
            <a:off x="9245113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418C3B7-ABD1-428C-BE9A-B2F65344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507134"/>
              </p:ext>
            </p:extLst>
          </p:nvPr>
        </p:nvGraphicFramePr>
        <p:xfrm>
          <a:off x="2032000" y="391535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2540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42408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7302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Hero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2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2020-02-20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Someone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49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40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BE75E4-1848-4292-A722-A77A7AC99702}"/>
              </a:ext>
            </a:extLst>
          </p:cNvPr>
          <p:cNvSpPr/>
          <p:nvPr/>
        </p:nvSpPr>
        <p:spPr>
          <a:xfrm>
            <a:off x="1603332" y="613775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Superhero Sightings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420C0-BD7A-49DA-A69D-961DF76C83BE}"/>
              </a:ext>
            </a:extLst>
          </p:cNvPr>
          <p:cNvSpPr/>
          <p:nvPr/>
        </p:nvSpPr>
        <p:spPr>
          <a:xfrm>
            <a:off x="1603332" y="1948944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E0AE2-F57D-42A2-8E1C-E1A9B66F21E0}"/>
              </a:ext>
            </a:extLst>
          </p:cNvPr>
          <p:cNvSpPr/>
          <p:nvPr/>
        </p:nvSpPr>
        <p:spPr>
          <a:xfrm>
            <a:off x="1603332" y="3284113"/>
            <a:ext cx="9482202" cy="3228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Hero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B789D-3068-4391-ACC5-2DF8B0E89C91}"/>
              </a:ext>
            </a:extLst>
          </p:cNvPr>
          <p:cNvSpPr/>
          <p:nvPr/>
        </p:nvSpPr>
        <p:spPr>
          <a:xfrm>
            <a:off x="17557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EF0210-867B-47A0-81DE-A69D7684467C}"/>
              </a:ext>
            </a:extLst>
          </p:cNvPr>
          <p:cNvSpPr/>
          <p:nvPr/>
        </p:nvSpPr>
        <p:spPr>
          <a:xfrm>
            <a:off x="35845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Sightings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87F47-4D7D-42AE-BF35-F2C455141BFD}"/>
              </a:ext>
            </a:extLst>
          </p:cNvPr>
          <p:cNvSpPr/>
          <p:nvPr/>
        </p:nvSpPr>
        <p:spPr>
          <a:xfrm>
            <a:off x="54133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Superpowers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D0DD8-84B4-447E-9AEE-AD2F739AF494}"/>
              </a:ext>
            </a:extLst>
          </p:cNvPr>
          <p:cNvSpPr/>
          <p:nvPr/>
        </p:nvSpPr>
        <p:spPr>
          <a:xfrm>
            <a:off x="740469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2401-0EAE-45B9-B2E9-399D68EEBB33}"/>
              </a:ext>
            </a:extLst>
          </p:cNvPr>
          <p:cNvSpPr/>
          <p:nvPr/>
        </p:nvSpPr>
        <p:spPr>
          <a:xfrm>
            <a:off x="9245113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418C3B7-ABD1-428C-BE9A-B2F65344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75739"/>
              </p:ext>
            </p:extLst>
          </p:nvPr>
        </p:nvGraphicFramePr>
        <p:xfrm>
          <a:off x="2032000" y="550254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2540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42408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7302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Hero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2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2020-02-20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Someone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49549"/>
                  </a:ext>
                </a:extLst>
              </a:tr>
            </a:tbl>
          </a:graphicData>
        </a:graphic>
      </p:graphicFrame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E997607D-49D3-4F56-B219-DC5C91157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45886"/>
              </p:ext>
            </p:extLst>
          </p:nvPr>
        </p:nvGraphicFramePr>
        <p:xfrm>
          <a:off x="4584341" y="3463450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2540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4240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12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4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Superpower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Select 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Organizations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Select one +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3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70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BE75E4-1848-4292-A722-A77A7AC99702}"/>
              </a:ext>
            </a:extLst>
          </p:cNvPr>
          <p:cNvSpPr/>
          <p:nvPr/>
        </p:nvSpPr>
        <p:spPr>
          <a:xfrm>
            <a:off x="1603332" y="613775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Superhero Sightings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420C0-BD7A-49DA-A69D-961DF76C83BE}"/>
              </a:ext>
            </a:extLst>
          </p:cNvPr>
          <p:cNvSpPr/>
          <p:nvPr/>
        </p:nvSpPr>
        <p:spPr>
          <a:xfrm>
            <a:off x="1603332" y="1948944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E0AE2-F57D-42A2-8E1C-E1A9B66F21E0}"/>
              </a:ext>
            </a:extLst>
          </p:cNvPr>
          <p:cNvSpPr/>
          <p:nvPr/>
        </p:nvSpPr>
        <p:spPr>
          <a:xfrm>
            <a:off x="1603332" y="3284113"/>
            <a:ext cx="9482202" cy="3228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Hero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B789D-3068-4391-ACC5-2DF8B0E89C91}"/>
              </a:ext>
            </a:extLst>
          </p:cNvPr>
          <p:cNvSpPr/>
          <p:nvPr/>
        </p:nvSpPr>
        <p:spPr>
          <a:xfrm>
            <a:off x="17557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EF0210-867B-47A0-81DE-A69D7684467C}"/>
              </a:ext>
            </a:extLst>
          </p:cNvPr>
          <p:cNvSpPr/>
          <p:nvPr/>
        </p:nvSpPr>
        <p:spPr>
          <a:xfrm>
            <a:off x="35845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Sightings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87F47-4D7D-42AE-BF35-F2C455141BFD}"/>
              </a:ext>
            </a:extLst>
          </p:cNvPr>
          <p:cNvSpPr/>
          <p:nvPr/>
        </p:nvSpPr>
        <p:spPr>
          <a:xfrm>
            <a:off x="54133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Superpowers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D0DD8-84B4-447E-9AEE-AD2F739AF494}"/>
              </a:ext>
            </a:extLst>
          </p:cNvPr>
          <p:cNvSpPr/>
          <p:nvPr/>
        </p:nvSpPr>
        <p:spPr>
          <a:xfrm>
            <a:off x="740469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2401-0EAE-45B9-B2E9-399D68EEBB33}"/>
              </a:ext>
            </a:extLst>
          </p:cNvPr>
          <p:cNvSpPr/>
          <p:nvPr/>
        </p:nvSpPr>
        <p:spPr>
          <a:xfrm>
            <a:off x="9245113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418C3B7-ABD1-428C-BE9A-B2F65344A7A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50254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2540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42408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7302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Hero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2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2020-02-20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Someone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4954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B0AFAE-DA59-49FB-B1CB-927ADB6E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0649"/>
              </p:ext>
            </p:extLst>
          </p:nvPr>
        </p:nvGraphicFramePr>
        <p:xfrm>
          <a:off x="4584341" y="3463450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2540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4240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12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4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Superpower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Select one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Organizations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Select one +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3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7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BE75E4-1848-4292-A722-A77A7AC99702}"/>
              </a:ext>
            </a:extLst>
          </p:cNvPr>
          <p:cNvSpPr/>
          <p:nvPr/>
        </p:nvSpPr>
        <p:spPr>
          <a:xfrm>
            <a:off x="1603332" y="613775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Superhero Sightings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420C0-BD7A-49DA-A69D-961DF76C83BE}"/>
              </a:ext>
            </a:extLst>
          </p:cNvPr>
          <p:cNvSpPr/>
          <p:nvPr/>
        </p:nvSpPr>
        <p:spPr>
          <a:xfrm>
            <a:off x="1603332" y="1948944"/>
            <a:ext cx="9482202" cy="1002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E0AE2-F57D-42A2-8E1C-E1A9B66F21E0}"/>
              </a:ext>
            </a:extLst>
          </p:cNvPr>
          <p:cNvSpPr/>
          <p:nvPr/>
        </p:nvSpPr>
        <p:spPr>
          <a:xfrm>
            <a:off x="1603332" y="3284113"/>
            <a:ext cx="9482202" cy="3228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Hero Detail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B789D-3068-4391-ACC5-2DF8B0E89C91}"/>
              </a:ext>
            </a:extLst>
          </p:cNvPr>
          <p:cNvSpPr/>
          <p:nvPr/>
        </p:nvSpPr>
        <p:spPr>
          <a:xfrm>
            <a:off x="17557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EF0210-867B-47A0-81DE-A69D7684467C}"/>
              </a:ext>
            </a:extLst>
          </p:cNvPr>
          <p:cNvSpPr/>
          <p:nvPr/>
        </p:nvSpPr>
        <p:spPr>
          <a:xfrm>
            <a:off x="35845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Sightings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87F47-4D7D-42AE-BF35-F2C455141BFD}"/>
              </a:ext>
            </a:extLst>
          </p:cNvPr>
          <p:cNvSpPr/>
          <p:nvPr/>
        </p:nvSpPr>
        <p:spPr>
          <a:xfrm>
            <a:off x="541333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Superpowers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D0DD8-84B4-447E-9AEE-AD2F739AF494}"/>
              </a:ext>
            </a:extLst>
          </p:cNvPr>
          <p:cNvSpPr/>
          <p:nvPr/>
        </p:nvSpPr>
        <p:spPr>
          <a:xfrm>
            <a:off x="7404692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2401-0EAE-45B9-B2E9-399D68EEBB33}"/>
              </a:ext>
            </a:extLst>
          </p:cNvPr>
          <p:cNvSpPr/>
          <p:nvPr/>
        </p:nvSpPr>
        <p:spPr>
          <a:xfrm>
            <a:off x="9245113" y="2101344"/>
            <a:ext cx="1515788" cy="651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B0AFAE-DA59-49FB-B1CB-927ADB6E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4540"/>
              </p:ext>
            </p:extLst>
          </p:nvPr>
        </p:nvGraphicFramePr>
        <p:xfrm>
          <a:off x="3724847" y="4156656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02540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4240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12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4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Superpower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Organizations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73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94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Kye</dc:creator>
  <cp:lastModifiedBy>Jay Kye</cp:lastModifiedBy>
  <cp:revision>2</cp:revision>
  <dcterms:created xsi:type="dcterms:W3CDTF">2021-08-30T19:44:00Z</dcterms:created>
  <dcterms:modified xsi:type="dcterms:W3CDTF">2021-08-30T20:07:33Z</dcterms:modified>
</cp:coreProperties>
</file>