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8"/>
    <p:restoredTop sz="94648"/>
  </p:normalViewPr>
  <p:slideViewPr>
    <p:cSldViewPr snapToGrid="0" snapToObjects="1">
      <p:cViewPr>
        <p:scale>
          <a:sx n="125" d="100"/>
          <a:sy n="125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18D9-008A-2846-96DC-0BAD74F392F7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8615-B13F-A949-A02A-A7B9825C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5F320C-E4FF-1E47-A094-D28D83AA934A}"/>
              </a:ext>
            </a:extLst>
          </p:cNvPr>
          <p:cNvSpPr/>
          <p:nvPr/>
        </p:nvSpPr>
        <p:spPr>
          <a:xfrm>
            <a:off x="476148" y="490179"/>
            <a:ext cx="5457292" cy="4947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7FF892-ED5F-304F-A084-455F6EED3156}"/>
              </a:ext>
            </a:extLst>
          </p:cNvPr>
          <p:cNvSpPr/>
          <p:nvPr/>
        </p:nvSpPr>
        <p:spPr>
          <a:xfrm>
            <a:off x="914401" y="1394631"/>
            <a:ext cx="2604407" cy="555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245D7E-627B-ED49-8350-D61119BD1290}"/>
              </a:ext>
            </a:extLst>
          </p:cNvPr>
          <p:cNvSpPr/>
          <p:nvPr/>
        </p:nvSpPr>
        <p:spPr>
          <a:xfrm>
            <a:off x="914401" y="2449793"/>
            <a:ext cx="2604407" cy="555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3804D0-0C82-244E-8A9A-5F34F97F6422}"/>
              </a:ext>
            </a:extLst>
          </p:cNvPr>
          <p:cNvSpPr/>
          <p:nvPr/>
        </p:nvSpPr>
        <p:spPr>
          <a:xfrm>
            <a:off x="914401" y="3543670"/>
            <a:ext cx="2604407" cy="555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55066B-3222-F04C-9C9E-D12307AC2D82}"/>
              </a:ext>
            </a:extLst>
          </p:cNvPr>
          <p:cNvSpPr/>
          <p:nvPr/>
        </p:nvSpPr>
        <p:spPr>
          <a:xfrm>
            <a:off x="914401" y="4621081"/>
            <a:ext cx="2604407" cy="564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B1EDD-0271-6941-9AF3-D02313FEE8A1}"/>
              </a:ext>
            </a:extLst>
          </p:cNvPr>
          <p:cNvSpPr txBox="1"/>
          <p:nvPr/>
        </p:nvSpPr>
        <p:spPr>
          <a:xfrm>
            <a:off x="1967592" y="170142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5E10B7-0FAD-3C4C-8E0A-E8C2F385BA80}"/>
              </a:ext>
            </a:extLst>
          </p:cNvPr>
          <p:cNvSpPr/>
          <p:nvPr/>
        </p:nvSpPr>
        <p:spPr>
          <a:xfrm>
            <a:off x="914401" y="5698492"/>
            <a:ext cx="2604407" cy="555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Storage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D0847-0CAA-724E-90F4-BE1C3190B610}"/>
              </a:ext>
            </a:extLst>
          </p:cNvPr>
          <p:cNvSpPr/>
          <p:nvPr/>
        </p:nvSpPr>
        <p:spPr>
          <a:xfrm>
            <a:off x="4220664" y="4419561"/>
            <a:ext cx="1232807" cy="8490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Transfer Object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5FE7DE-0949-B24E-9BCF-87AE08468B25}"/>
              </a:ext>
            </a:extLst>
          </p:cNvPr>
          <p:cNvSpPr/>
          <p:nvPr/>
        </p:nvSpPr>
        <p:spPr>
          <a:xfrm>
            <a:off x="1737864" y="653340"/>
            <a:ext cx="922565" cy="228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User IO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7EED190-2F01-E64B-A02E-5A0C4396F4AF}"/>
              </a:ext>
            </a:extLst>
          </p:cNvPr>
          <p:cNvSpPr/>
          <p:nvPr/>
        </p:nvSpPr>
        <p:spPr>
          <a:xfrm>
            <a:off x="2284628" y="948091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1D0CFF8-1624-F940-A3E6-BF5F669DEE3B}"/>
              </a:ext>
            </a:extLst>
          </p:cNvPr>
          <p:cNvSpPr/>
          <p:nvPr/>
        </p:nvSpPr>
        <p:spPr>
          <a:xfrm>
            <a:off x="2284628" y="2039902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2607569-740B-0B4D-A8BE-4CDD078241DA}"/>
              </a:ext>
            </a:extLst>
          </p:cNvPr>
          <p:cNvSpPr/>
          <p:nvPr/>
        </p:nvSpPr>
        <p:spPr>
          <a:xfrm>
            <a:off x="2284628" y="3113825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DCF81A5-F4B5-7A45-B270-3566F30C0585}"/>
              </a:ext>
            </a:extLst>
          </p:cNvPr>
          <p:cNvSpPr/>
          <p:nvPr/>
        </p:nvSpPr>
        <p:spPr>
          <a:xfrm>
            <a:off x="2284628" y="4191236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B973514-E649-294B-9F6A-E95F37248FBF}"/>
              </a:ext>
            </a:extLst>
          </p:cNvPr>
          <p:cNvSpPr/>
          <p:nvPr/>
        </p:nvSpPr>
        <p:spPr>
          <a:xfrm>
            <a:off x="2284628" y="5268647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DB0BA6D-71B9-9A46-9337-B6EDF25FA5BA}"/>
              </a:ext>
            </a:extLst>
          </p:cNvPr>
          <p:cNvSpPr/>
          <p:nvPr/>
        </p:nvSpPr>
        <p:spPr>
          <a:xfrm flipV="1">
            <a:off x="1871072" y="5288601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5E79E0BA-08AC-F649-941B-C5B32812884D}"/>
              </a:ext>
            </a:extLst>
          </p:cNvPr>
          <p:cNvSpPr/>
          <p:nvPr/>
        </p:nvSpPr>
        <p:spPr>
          <a:xfrm flipV="1">
            <a:off x="1871072" y="4198685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C96BF8C-0C50-424D-9909-3652A6468D78}"/>
              </a:ext>
            </a:extLst>
          </p:cNvPr>
          <p:cNvSpPr/>
          <p:nvPr/>
        </p:nvSpPr>
        <p:spPr>
          <a:xfrm flipV="1">
            <a:off x="1871072" y="3153733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7237F43-B281-CB4A-A536-220083154695}"/>
              </a:ext>
            </a:extLst>
          </p:cNvPr>
          <p:cNvSpPr/>
          <p:nvPr/>
        </p:nvSpPr>
        <p:spPr>
          <a:xfrm flipV="1">
            <a:off x="1871072" y="2039726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325EF9B-7180-D543-AF0A-2E3FB0F008C1}"/>
              </a:ext>
            </a:extLst>
          </p:cNvPr>
          <p:cNvSpPr/>
          <p:nvPr/>
        </p:nvSpPr>
        <p:spPr>
          <a:xfrm flipV="1">
            <a:off x="1871072" y="948090"/>
            <a:ext cx="193040" cy="2975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CB5F2-4973-5A4A-9A29-3D48EB7F253A}"/>
              </a:ext>
            </a:extLst>
          </p:cNvPr>
          <p:cNvSpPr/>
          <p:nvPr/>
        </p:nvSpPr>
        <p:spPr>
          <a:xfrm>
            <a:off x="4869906" y="1394631"/>
            <a:ext cx="755288" cy="555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92DF8F-13E5-7D4F-ABD0-A33E41B08189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3518808" y="1672217"/>
            <a:ext cx="1351098" cy="323121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B8A1E-9F79-104A-A4F7-0FAD09A22CF8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518808" y="1672217"/>
            <a:ext cx="1351098" cy="105516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9DD31D-64E0-7649-8D22-6F0A6CD2201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3518808" y="1672217"/>
            <a:ext cx="1351098" cy="214903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959805-6311-A64E-B0AB-4BAAC5FB0429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518808" y="1672217"/>
            <a:ext cx="135109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789826-E3CC-D048-8E0E-EDB23F1B19D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60429" y="767640"/>
            <a:ext cx="2209477" cy="90457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3F6A97-0DB9-6849-8035-0839CF2D1E7E}"/>
              </a:ext>
            </a:extLst>
          </p:cNvPr>
          <p:cNvSpPr txBox="1"/>
          <p:nvPr/>
        </p:nvSpPr>
        <p:spPr>
          <a:xfrm>
            <a:off x="1412582" y="4612154"/>
            <a:ext cx="15226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 Access Object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0F7A68C-C7BE-C94D-AAB4-23EA94C48A22}"/>
              </a:ext>
            </a:extLst>
          </p:cNvPr>
          <p:cNvSpPr/>
          <p:nvPr/>
        </p:nvSpPr>
        <p:spPr>
          <a:xfrm>
            <a:off x="1341666" y="4893854"/>
            <a:ext cx="557026" cy="2775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Dao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04CDBB-9B60-9B45-92AF-ABF013D27600}"/>
              </a:ext>
            </a:extLst>
          </p:cNvPr>
          <p:cNvSpPr/>
          <p:nvPr/>
        </p:nvSpPr>
        <p:spPr>
          <a:xfrm>
            <a:off x="2295787" y="4893854"/>
            <a:ext cx="902466" cy="2775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Audit Dao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F8C69B-D914-3542-947F-2232D5E9BD5F}"/>
              </a:ext>
            </a:extLst>
          </p:cNvPr>
          <p:cNvSpPr txBox="1"/>
          <p:nvPr/>
        </p:nvSpPr>
        <p:spPr>
          <a:xfrm>
            <a:off x="3637875" y="819819"/>
            <a:ext cx="83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2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20</Words>
  <Application>Microsoft Macintosh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Kye</dc:creator>
  <cp:lastModifiedBy>Jay Kye</cp:lastModifiedBy>
  <cp:revision>4</cp:revision>
  <dcterms:created xsi:type="dcterms:W3CDTF">2021-08-05T18:39:44Z</dcterms:created>
  <dcterms:modified xsi:type="dcterms:W3CDTF">2021-08-05T19:16:54Z</dcterms:modified>
</cp:coreProperties>
</file>