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81917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5552" y="-966"/>
      </p:cViewPr>
      <p:guideLst>
        <p:guide orient="horz" pos="2160"/>
        <p:guide pos="15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3967" y="1122363"/>
            <a:ext cx="36143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3967" y="3602038"/>
            <a:ext cx="36143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9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487212" y="365125"/>
            <a:ext cx="1039134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3182" y="365125"/>
            <a:ext cx="3057163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82" y="1709739"/>
            <a:ext cx="415653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82" y="4589464"/>
            <a:ext cx="415653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3182" y="1825625"/>
            <a:ext cx="2048148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97067" y="1825625"/>
            <a:ext cx="2048148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459" y="365126"/>
            <a:ext cx="4156537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61" y="1681163"/>
            <a:ext cx="20387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9461" y="2505075"/>
            <a:ext cx="2038736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97067" y="1681163"/>
            <a:ext cx="204877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97067" y="2505075"/>
            <a:ext cx="2048776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4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3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461" y="457200"/>
            <a:ext cx="155430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7766" y="987426"/>
            <a:ext cx="243970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9461" y="2057400"/>
            <a:ext cx="155430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461" y="457200"/>
            <a:ext cx="155430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87766" y="987426"/>
            <a:ext cx="243970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9461" y="2057400"/>
            <a:ext cx="155430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182" y="365126"/>
            <a:ext cx="415653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182" y="1825625"/>
            <a:ext cx="415653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13182" y="6356351"/>
            <a:ext cx="10843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8439-2150-4879-AF5E-378682314E5E}" type="datetimeFigureOut">
              <a:rPr lang="zh-CN" altLang="en-US" smtClean="0"/>
              <a:t>2015/7/1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63513" y="6356351"/>
            <a:ext cx="16264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035415" y="6356351"/>
            <a:ext cx="10843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37A3-7327-4B10-849A-D3B9E7057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23841" y="1646464"/>
            <a:ext cx="830179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登录</a:t>
            </a:r>
          </a:p>
        </p:txBody>
      </p:sp>
      <p:sp>
        <p:nvSpPr>
          <p:cNvPr id="5" name="矩形 4"/>
          <p:cNvSpPr/>
          <p:nvPr/>
        </p:nvSpPr>
        <p:spPr>
          <a:xfrm>
            <a:off x="5624739" y="2584013"/>
            <a:ext cx="830179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</a:t>
            </a:r>
          </a:p>
        </p:txBody>
      </p:sp>
      <p:sp>
        <p:nvSpPr>
          <p:cNvPr id="6" name="矩形 5"/>
          <p:cNvSpPr/>
          <p:nvPr/>
        </p:nvSpPr>
        <p:spPr>
          <a:xfrm>
            <a:off x="20259399" y="2583779"/>
            <a:ext cx="1249280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欢迎页面</a:t>
            </a:r>
          </a:p>
        </p:txBody>
      </p:sp>
      <p:sp>
        <p:nvSpPr>
          <p:cNvPr id="8" name="矩形 7"/>
          <p:cNvSpPr/>
          <p:nvPr/>
        </p:nvSpPr>
        <p:spPr>
          <a:xfrm>
            <a:off x="8865514" y="3365833"/>
            <a:ext cx="1622259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会议申请表单</a:t>
            </a:r>
          </a:p>
        </p:txBody>
      </p:sp>
      <p:sp>
        <p:nvSpPr>
          <p:cNvPr id="9" name="矩形 8"/>
          <p:cNvSpPr/>
          <p:nvPr/>
        </p:nvSpPr>
        <p:spPr>
          <a:xfrm>
            <a:off x="8642929" y="4147791"/>
            <a:ext cx="2067427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会议申请成功提示</a:t>
            </a:r>
          </a:p>
        </p:txBody>
      </p:sp>
      <p:sp>
        <p:nvSpPr>
          <p:cNvPr id="10" name="矩形 9"/>
          <p:cNvSpPr/>
          <p:nvPr/>
        </p:nvSpPr>
        <p:spPr>
          <a:xfrm>
            <a:off x="10774231" y="3365833"/>
            <a:ext cx="2749217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待选择会议室的会议列表</a:t>
            </a:r>
          </a:p>
        </p:txBody>
      </p:sp>
      <p:sp>
        <p:nvSpPr>
          <p:cNvPr id="11" name="矩形 10"/>
          <p:cNvSpPr/>
          <p:nvPr/>
        </p:nvSpPr>
        <p:spPr>
          <a:xfrm>
            <a:off x="11243461" y="4147887"/>
            <a:ext cx="1810755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会议室选择页面</a:t>
            </a:r>
          </a:p>
        </p:txBody>
      </p:sp>
      <p:sp>
        <p:nvSpPr>
          <p:cNvPr id="12" name="矩形 11"/>
          <p:cNvSpPr/>
          <p:nvPr/>
        </p:nvSpPr>
        <p:spPr>
          <a:xfrm>
            <a:off x="11243460" y="4929941"/>
            <a:ext cx="1810755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会议室选择成功</a:t>
            </a:r>
          </a:p>
        </p:txBody>
      </p:sp>
      <p:sp>
        <p:nvSpPr>
          <p:cNvPr id="13" name="矩形 12"/>
          <p:cNvSpPr/>
          <p:nvPr/>
        </p:nvSpPr>
        <p:spPr>
          <a:xfrm>
            <a:off x="13809906" y="3380919"/>
            <a:ext cx="1534027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通知列表</a:t>
            </a:r>
          </a:p>
        </p:txBody>
      </p:sp>
      <p:sp>
        <p:nvSpPr>
          <p:cNvPr id="14" name="矩形 13"/>
          <p:cNvSpPr/>
          <p:nvPr/>
        </p:nvSpPr>
        <p:spPr>
          <a:xfrm>
            <a:off x="15630391" y="3365833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会议信息列表</a:t>
            </a:r>
          </a:p>
        </p:txBody>
      </p:sp>
      <p:sp>
        <p:nvSpPr>
          <p:cNvPr id="15" name="矩形 14"/>
          <p:cNvSpPr/>
          <p:nvPr/>
        </p:nvSpPr>
        <p:spPr>
          <a:xfrm>
            <a:off x="15630391" y="4147887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具体会议信息</a:t>
            </a:r>
          </a:p>
        </p:txBody>
      </p:sp>
      <p:sp>
        <p:nvSpPr>
          <p:cNvPr id="16" name="矩形 15"/>
          <p:cNvSpPr/>
          <p:nvPr/>
        </p:nvSpPr>
        <p:spPr>
          <a:xfrm>
            <a:off x="17595255" y="3365833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个人信息</a:t>
            </a:r>
          </a:p>
        </p:txBody>
      </p:sp>
      <p:sp>
        <p:nvSpPr>
          <p:cNvPr id="23" name="矩形 22"/>
          <p:cNvSpPr/>
          <p:nvPr/>
        </p:nvSpPr>
        <p:spPr>
          <a:xfrm>
            <a:off x="19560119" y="3380919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用户注册审查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524983" y="3380919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会议审查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489847" y="3365833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部门信息查询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650644" y="4149319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添加部门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491333" y="4147791"/>
            <a:ext cx="1678406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添加部门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9" name="肘形连接符 28"/>
          <p:cNvCxnSpPr>
            <a:stCxn id="4" idx="2"/>
            <a:endCxn id="5" idx="0"/>
          </p:cNvCxnSpPr>
          <p:nvPr/>
        </p:nvCxnSpPr>
        <p:spPr>
          <a:xfrm rot="5400000">
            <a:off x="9695064" y="-1659855"/>
            <a:ext cx="588633" cy="78991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4" idx="2"/>
            <a:endCxn id="6" idx="0"/>
          </p:cNvCxnSpPr>
          <p:nvPr/>
        </p:nvCxnSpPr>
        <p:spPr>
          <a:xfrm rot="16200000" flipH="1">
            <a:off x="17117286" y="-1182975"/>
            <a:ext cx="588399" cy="694510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2"/>
            <a:endCxn id="10" idx="0"/>
          </p:cNvCxnSpPr>
          <p:nvPr/>
        </p:nvCxnSpPr>
        <p:spPr>
          <a:xfrm rot="5400000">
            <a:off x="16299871" y="-1218335"/>
            <a:ext cx="433138" cy="873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8" idx="0"/>
          </p:cNvCxnSpPr>
          <p:nvPr/>
        </p:nvCxnSpPr>
        <p:spPr>
          <a:xfrm rot="5400000">
            <a:off x="15063773" y="-2454433"/>
            <a:ext cx="433138" cy="112073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2"/>
            <a:endCxn id="13" idx="0"/>
          </p:cNvCxnSpPr>
          <p:nvPr/>
        </p:nvCxnSpPr>
        <p:spPr>
          <a:xfrm rot="5400000">
            <a:off x="17506368" y="3248"/>
            <a:ext cx="448224" cy="63071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9" idx="0"/>
          </p:cNvCxnSpPr>
          <p:nvPr/>
        </p:nvCxnSpPr>
        <p:spPr>
          <a:xfrm rot="5400000">
            <a:off x="9460123" y="3931270"/>
            <a:ext cx="433042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2"/>
            <a:endCxn id="11" idx="0"/>
          </p:cNvCxnSpPr>
          <p:nvPr/>
        </p:nvCxnSpPr>
        <p:spPr>
          <a:xfrm rot="5400000">
            <a:off x="11932271" y="3931318"/>
            <a:ext cx="433138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2"/>
            <a:endCxn id="12" idx="0"/>
          </p:cNvCxnSpPr>
          <p:nvPr/>
        </p:nvCxnSpPr>
        <p:spPr>
          <a:xfrm rot="5400000">
            <a:off x="11932270" y="4713372"/>
            <a:ext cx="433138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" idx="2"/>
            <a:endCxn id="15" idx="0"/>
          </p:cNvCxnSpPr>
          <p:nvPr/>
        </p:nvCxnSpPr>
        <p:spPr>
          <a:xfrm rot="5400000">
            <a:off x="16253025" y="3931318"/>
            <a:ext cx="433138" cy="127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2"/>
            <a:endCxn id="14" idx="0"/>
          </p:cNvCxnSpPr>
          <p:nvPr/>
        </p:nvCxnSpPr>
        <p:spPr>
          <a:xfrm rot="5400000">
            <a:off x="18460248" y="942042"/>
            <a:ext cx="433138" cy="441444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" idx="2"/>
            <a:endCxn id="16" idx="0"/>
          </p:cNvCxnSpPr>
          <p:nvPr/>
        </p:nvCxnSpPr>
        <p:spPr>
          <a:xfrm rot="5400000">
            <a:off x="19442680" y="1924474"/>
            <a:ext cx="433138" cy="244958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6" idx="2"/>
            <a:endCxn id="23" idx="0"/>
          </p:cNvCxnSpPr>
          <p:nvPr/>
        </p:nvCxnSpPr>
        <p:spPr>
          <a:xfrm rot="5400000">
            <a:off x="20417569" y="2914449"/>
            <a:ext cx="448224" cy="4847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6" idx="2"/>
            <a:endCxn id="24" idx="0"/>
          </p:cNvCxnSpPr>
          <p:nvPr/>
        </p:nvCxnSpPr>
        <p:spPr>
          <a:xfrm rot="16200000" flipH="1">
            <a:off x="21400000" y="2416733"/>
            <a:ext cx="448224" cy="148014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" idx="2"/>
            <a:endCxn id="25" idx="0"/>
          </p:cNvCxnSpPr>
          <p:nvPr/>
        </p:nvCxnSpPr>
        <p:spPr>
          <a:xfrm rot="16200000" flipH="1">
            <a:off x="22389975" y="1426758"/>
            <a:ext cx="433138" cy="344501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5" idx="2"/>
            <a:endCxn id="26" idx="0"/>
          </p:cNvCxnSpPr>
          <p:nvPr/>
        </p:nvCxnSpPr>
        <p:spPr>
          <a:xfrm rot="5400000">
            <a:off x="23692164" y="3512433"/>
            <a:ext cx="434570" cy="83920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25" idx="2"/>
            <a:endCxn id="27" idx="0"/>
          </p:cNvCxnSpPr>
          <p:nvPr/>
        </p:nvCxnSpPr>
        <p:spPr>
          <a:xfrm rot="16200000" flipH="1">
            <a:off x="24613272" y="3430527"/>
            <a:ext cx="433042" cy="100148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8923963" y="3380919"/>
            <a:ext cx="2137677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会议室信息查询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6586481" y="4147791"/>
            <a:ext cx="2137677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查看会议室详情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8923962" y="4154237"/>
            <a:ext cx="2137677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修改会议室信息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1488405" y="4147791"/>
            <a:ext cx="1701871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添加会议室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5" name="肘形连接符 74"/>
          <p:cNvCxnSpPr>
            <a:stCxn id="70" idx="2"/>
            <a:endCxn id="71" idx="0"/>
          </p:cNvCxnSpPr>
          <p:nvPr/>
        </p:nvCxnSpPr>
        <p:spPr>
          <a:xfrm rot="5400000">
            <a:off x="28615083" y="2770072"/>
            <a:ext cx="417956" cy="23374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0" idx="2"/>
            <a:endCxn id="72" idx="0"/>
          </p:cNvCxnSpPr>
          <p:nvPr/>
        </p:nvCxnSpPr>
        <p:spPr>
          <a:xfrm rot="5400000">
            <a:off x="29780601" y="3942036"/>
            <a:ext cx="424402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0" idx="2"/>
            <a:endCxn id="73" idx="0"/>
          </p:cNvCxnSpPr>
          <p:nvPr/>
        </p:nvCxnSpPr>
        <p:spPr>
          <a:xfrm rot="16200000" flipH="1">
            <a:off x="30957093" y="2765543"/>
            <a:ext cx="417956" cy="23465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6" idx="2"/>
            <a:endCxn id="70" idx="0"/>
          </p:cNvCxnSpPr>
          <p:nvPr/>
        </p:nvCxnSpPr>
        <p:spPr>
          <a:xfrm rot="16200000" flipH="1">
            <a:off x="25214308" y="-1397575"/>
            <a:ext cx="448224" cy="910876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2905413" y="3380919"/>
            <a:ext cx="2137677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用户信息列表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6" name="肘形连接符 95"/>
          <p:cNvCxnSpPr>
            <a:stCxn id="6" idx="2"/>
            <a:endCxn id="94" idx="0"/>
          </p:cNvCxnSpPr>
          <p:nvPr/>
        </p:nvCxnSpPr>
        <p:spPr>
          <a:xfrm rot="16200000" flipH="1">
            <a:off x="27205033" y="-3388300"/>
            <a:ext cx="448224" cy="13090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5687053" y="3365833"/>
            <a:ext cx="1794150" cy="348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权限管理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5" name="肘形连接符 104"/>
          <p:cNvCxnSpPr>
            <a:stCxn id="6" idx="2"/>
            <a:endCxn id="98" idx="0"/>
          </p:cNvCxnSpPr>
          <p:nvPr/>
        </p:nvCxnSpPr>
        <p:spPr>
          <a:xfrm rot="16200000" flipH="1">
            <a:off x="28517514" y="-4700781"/>
            <a:ext cx="433138" cy="157000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61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华文楷体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Hugh Hong</dc:creator>
  <cp:lastModifiedBy>Hugh Hong</cp:lastModifiedBy>
  <cp:revision>4</cp:revision>
  <dcterms:created xsi:type="dcterms:W3CDTF">2015-07-01T02:47:45Z</dcterms:created>
  <dcterms:modified xsi:type="dcterms:W3CDTF">2015-07-01T03:21:00Z</dcterms:modified>
</cp:coreProperties>
</file>